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10.xml" ContentType="application/inkml+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7"/>
  </p:notesMasterIdLst>
  <p:sldIdLst>
    <p:sldId id="353" r:id="rId2"/>
    <p:sldId id="271" r:id="rId3"/>
    <p:sldId id="272" r:id="rId4"/>
    <p:sldId id="257" r:id="rId5"/>
    <p:sldId id="274" r:id="rId6"/>
    <p:sldId id="287" r:id="rId7"/>
    <p:sldId id="320" r:id="rId8"/>
    <p:sldId id="321" r:id="rId9"/>
    <p:sldId id="286" r:id="rId10"/>
    <p:sldId id="354" r:id="rId11"/>
    <p:sldId id="322" r:id="rId12"/>
    <p:sldId id="269" r:id="rId13"/>
    <p:sldId id="275" r:id="rId14"/>
    <p:sldId id="296" r:id="rId15"/>
    <p:sldId id="304" r:id="rId16"/>
    <p:sldId id="305" r:id="rId17"/>
    <p:sldId id="297" r:id="rId18"/>
    <p:sldId id="306" r:id="rId19"/>
    <p:sldId id="300" r:id="rId20"/>
    <p:sldId id="301" r:id="rId21"/>
    <p:sldId id="302" r:id="rId22"/>
    <p:sldId id="298" r:id="rId23"/>
    <p:sldId id="303" r:id="rId24"/>
    <p:sldId id="295" r:id="rId25"/>
    <p:sldId id="294" r:id="rId26"/>
    <p:sldId id="339" r:id="rId27"/>
    <p:sldId id="276" r:id="rId28"/>
    <p:sldId id="324" r:id="rId29"/>
    <p:sldId id="325" r:id="rId30"/>
    <p:sldId id="264" r:id="rId31"/>
    <p:sldId id="355" r:id="rId32"/>
    <p:sldId id="268" r:id="rId33"/>
    <p:sldId id="349" r:id="rId34"/>
    <p:sldId id="277" r:id="rId35"/>
    <p:sldId id="326" r:id="rId36"/>
    <p:sldId id="319" r:id="rId37"/>
    <p:sldId id="350" r:id="rId38"/>
    <p:sldId id="266" r:id="rId39"/>
    <p:sldId id="288" r:id="rId40"/>
    <p:sldId id="357" r:id="rId41"/>
    <p:sldId id="331" r:id="rId42"/>
    <p:sldId id="356" r:id="rId43"/>
    <p:sldId id="359" r:id="rId44"/>
    <p:sldId id="259" r:id="rId45"/>
    <p:sldId id="284" r:id="rId46"/>
    <p:sldId id="285" r:id="rId47"/>
    <p:sldId id="334" r:id="rId48"/>
    <p:sldId id="337" r:id="rId49"/>
    <p:sldId id="333" r:id="rId50"/>
    <p:sldId id="335" r:id="rId51"/>
    <p:sldId id="338" r:id="rId52"/>
    <p:sldId id="342" r:id="rId53"/>
    <p:sldId id="316" r:id="rId54"/>
    <p:sldId id="307" r:id="rId55"/>
    <p:sldId id="340" r:id="rId56"/>
    <p:sldId id="314" r:id="rId57"/>
    <p:sldId id="360" r:id="rId58"/>
    <p:sldId id="317" r:id="rId59"/>
    <p:sldId id="341" r:id="rId60"/>
    <p:sldId id="315" r:id="rId61"/>
    <p:sldId id="318" r:id="rId62"/>
    <p:sldId id="363" r:id="rId63"/>
    <p:sldId id="278" r:id="rId64"/>
    <p:sldId id="345" r:id="rId65"/>
    <p:sldId id="343" r:id="rId66"/>
    <p:sldId id="364" r:id="rId67"/>
    <p:sldId id="344" r:id="rId68"/>
    <p:sldId id="262" r:id="rId69"/>
    <p:sldId id="351" r:id="rId70"/>
    <p:sldId id="258" r:id="rId71"/>
    <p:sldId id="368" r:id="rId72"/>
    <p:sldId id="366" r:id="rId73"/>
    <p:sldId id="367" r:id="rId74"/>
    <p:sldId id="365" r:id="rId75"/>
    <p:sldId id="369" r:id="rId76"/>
    <p:sldId id="370" r:id="rId77"/>
    <p:sldId id="371" r:id="rId78"/>
    <p:sldId id="290" r:id="rId79"/>
    <p:sldId id="289" r:id="rId80"/>
    <p:sldId id="281" r:id="rId81"/>
    <p:sldId id="279" r:id="rId82"/>
    <p:sldId id="280" r:id="rId83"/>
    <p:sldId id="291" r:id="rId84"/>
    <p:sldId id="292" r:id="rId85"/>
    <p:sldId id="283" r:id="rId86"/>
    <p:sldId id="293" r:id="rId87"/>
    <p:sldId id="261" r:id="rId88"/>
    <p:sldId id="362" r:id="rId89"/>
    <p:sldId id="265" r:id="rId90"/>
    <p:sldId id="373" r:id="rId91"/>
    <p:sldId id="374" r:id="rId92"/>
    <p:sldId id="328" r:id="rId93"/>
    <p:sldId id="348" r:id="rId94"/>
    <p:sldId id="327" r:id="rId95"/>
    <p:sldId id="361" r:id="rId96"/>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95"/>
    <p:restoredTop sz="94737"/>
  </p:normalViewPr>
  <p:slideViewPr>
    <p:cSldViewPr snapToGrid="0">
      <p:cViewPr varScale="1">
        <p:scale>
          <a:sx n="129" d="100"/>
          <a:sy n="129" d="100"/>
        </p:scale>
        <p:origin x="71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6.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ata8.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6.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8.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868072-902A-4EDE-9B82-81EDCB9CBB96}"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DE75C05-85BC-44B0-B8D1-529048CE1F81}">
      <dgm:prSet/>
      <dgm:spPr/>
      <dgm:t>
        <a:bodyPr/>
        <a:lstStyle/>
        <a:p>
          <a:pPr>
            <a:defRPr b="1"/>
          </a:pPr>
          <a:r>
            <a:rPr lang="en-BE" dirty="0"/>
            <a:t>9-12H: LLMs Theory </a:t>
          </a:r>
          <a:endParaRPr lang="en-US" dirty="0"/>
        </a:p>
      </dgm:t>
    </dgm:pt>
    <dgm:pt modelId="{9ABE5A75-93DB-40A5-8288-C83A093C811B}" type="parTrans" cxnId="{F05DAD0D-44DF-4F7E-86E0-9459FA233510}">
      <dgm:prSet/>
      <dgm:spPr/>
      <dgm:t>
        <a:bodyPr/>
        <a:lstStyle/>
        <a:p>
          <a:endParaRPr lang="en-US"/>
        </a:p>
      </dgm:t>
    </dgm:pt>
    <dgm:pt modelId="{31C6A945-6B4A-4BA9-B79F-C13B5A232CD0}" type="sibTrans" cxnId="{F05DAD0D-44DF-4F7E-86E0-9459FA233510}">
      <dgm:prSet/>
      <dgm:spPr/>
      <dgm:t>
        <a:bodyPr/>
        <a:lstStyle/>
        <a:p>
          <a:endParaRPr lang="en-US"/>
        </a:p>
      </dgm:t>
    </dgm:pt>
    <dgm:pt modelId="{92666879-55E7-4B8B-9706-71FC6055A5CC}">
      <dgm:prSet/>
      <dgm:spPr/>
      <dgm:t>
        <a:bodyPr/>
        <a:lstStyle/>
        <a:p>
          <a:r>
            <a:rPr lang="en-BE"/>
            <a:t>What are LLMs?</a:t>
          </a:r>
          <a:endParaRPr lang="en-US"/>
        </a:p>
      </dgm:t>
    </dgm:pt>
    <dgm:pt modelId="{BE59593D-E904-4AE7-987A-B5A474601914}" type="parTrans" cxnId="{50CC986B-AE67-4CA5-8785-A21D2B063609}">
      <dgm:prSet/>
      <dgm:spPr/>
      <dgm:t>
        <a:bodyPr/>
        <a:lstStyle/>
        <a:p>
          <a:endParaRPr lang="en-US"/>
        </a:p>
      </dgm:t>
    </dgm:pt>
    <dgm:pt modelId="{C2D7E9F3-211D-411E-A507-EC072A5D14A8}" type="sibTrans" cxnId="{50CC986B-AE67-4CA5-8785-A21D2B063609}">
      <dgm:prSet/>
      <dgm:spPr/>
      <dgm:t>
        <a:bodyPr/>
        <a:lstStyle/>
        <a:p>
          <a:endParaRPr lang="en-US"/>
        </a:p>
      </dgm:t>
    </dgm:pt>
    <dgm:pt modelId="{CF45AC09-B870-448B-B139-CC4669E846AE}">
      <dgm:prSet/>
      <dgm:spPr/>
      <dgm:t>
        <a:bodyPr/>
        <a:lstStyle/>
        <a:p>
          <a:r>
            <a:rPr lang="en-BE"/>
            <a:t>How LLMs work: Embeddings and Transformers. </a:t>
          </a:r>
          <a:endParaRPr lang="en-US"/>
        </a:p>
      </dgm:t>
    </dgm:pt>
    <dgm:pt modelId="{94E5DB3C-1129-43DE-9D0D-38DB8BEAC873}" type="parTrans" cxnId="{ECD0D9CB-B1A9-4CCC-A794-81EFB6D50177}">
      <dgm:prSet/>
      <dgm:spPr/>
      <dgm:t>
        <a:bodyPr/>
        <a:lstStyle/>
        <a:p>
          <a:endParaRPr lang="en-US"/>
        </a:p>
      </dgm:t>
    </dgm:pt>
    <dgm:pt modelId="{8E191931-0420-47B1-A0C0-04D6DC125A13}" type="sibTrans" cxnId="{ECD0D9CB-B1A9-4CCC-A794-81EFB6D50177}">
      <dgm:prSet/>
      <dgm:spPr/>
      <dgm:t>
        <a:bodyPr/>
        <a:lstStyle/>
        <a:p>
          <a:endParaRPr lang="en-US"/>
        </a:p>
      </dgm:t>
    </dgm:pt>
    <dgm:pt modelId="{DCCFCE1E-F554-499B-AB54-6A3A8561E12E}">
      <dgm:prSet/>
      <dgm:spPr/>
      <dgm:t>
        <a:bodyPr/>
        <a:lstStyle/>
        <a:p>
          <a:r>
            <a:rPr lang="en-BE"/>
            <a:t>Multi-modal LLMs an possible use case.</a:t>
          </a:r>
          <a:endParaRPr lang="en-US"/>
        </a:p>
      </dgm:t>
    </dgm:pt>
    <dgm:pt modelId="{2CDA7838-7C97-436B-BB7F-45AF8463B5A0}" type="parTrans" cxnId="{620E2AB6-DDD2-4781-A6C0-CEFBE5641F50}">
      <dgm:prSet/>
      <dgm:spPr/>
      <dgm:t>
        <a:bodyPr/>
        <a:lstStyle/>
        <a:p>
          <a:endParaRPr lang="en-US"/>
        </a:p>
      </dgm:t>
    </dgm:pt>
    <dgm:pt modelId="{60D718AD-4C2C-4534-A3A7-62EDE2B80404}" type="sibTrans" cxnId="{620E2AB6-DDD2-4781-A6C0-CEFBE5641F50}">
      <dgm:prSet/>
      <dgm:spPr/>
      <dgm:t>
        <a:bodyPr/>
        <a:lstStyle/>
        <a:p>
          <a:endParaRPr lang="en-US"/>
        </a:p>
      </dgm:t>
    </dgm:pt>
    <dgm:pt modelId="{B20FADBE-3BD6-486D-8868-D16A5FD12209}">
      <dgm:prSet/>
      <dgm:spPr/>
      <dgm:t>
        <a:bodyPr/>
        <a:lstStyle/>
        <a:p>
          <a:r>
            <a:rPr lang="en-BE"/>
            <a:t>Limitations of LLMs</a:t>
          </a:r>
          <a:endParaRPr lang="en-US"/>
        </a:p>
      </dgm:t>
    </dgm:pt>
    <dgm:pt modelId="{53822EBD-F57B-4ABE-931E-A8891E1E5ED1}" type="parTrans" cxnId="{5F76DC6E-F441-4437-851B-D00230FE7E63}">
      <dgm:prSet/>
      <dgm:spPr/>
      <dgm:t>
        <a:bodyPr/>
        <a:lstStyle/>
        <a:p>
          <a:endParaRPr lang="en-US"/>
        </a:p>
      </dgm:t>
    </dgm:pt>
    <dgm:pt modelId="{CD6144FB-C125-49D9-9A20-9A28E3DF871D}" type="sibTrans" cxnId="{5F76DC6E-F441-4437-851B-D00230FE7E63}">
      <dgm:prSet/>
      <dgm:spPr/>
      <dgm:t>
        <a:bodyPr/>
        <a:lstStyle/>
        <a:p>
          <a:endParaRPr lang="en-US"/>
        </a:p>
      </dgm:t>
    </dgm:pt>
    <dgm:pt modelId="{7F3668B1-1BE6-435C-BA70-D2E8A74991E4}">
      <dgm:prSet/>
      <dgm:spPr/>
      <dgm:t>
        <a:bodyPr/>
        <a:lstStyle/>
        <a:p>
          <a:r>
            <a:rPr lang="en-BE"/>
            <a:t>How to extend LLMs? GPTs, Copilot and others.</a:t>
          </a:r>
          <a:endParaRPr lang="en-US"/>
        </a:p>
      </dgm:t>
    </dgm:pt>
    <dgm:pt modelId="{AF8EDFE9-5902-4405-94D4-4CE0A24D5893}" type="parTrans" cxnId="{968213D5-A577-45D6-8E4B-4BA8987F9F31}">
      <dgm:prSet/>
      <dgm:spPr/>
      <dgm:t>
        <a:bodyPr/>
        <a:lstStyle/>
        <a:p>
          <a:endParaRPr lang="en-US"/>
        </a:p>
      </dgm:t>
    </dgm:pt>
    <dgm:pt modelId="{0076EAC2-D8C5-4ACB-BEC0-8D1311B15B1F}" type="sibTrans" cxnId="{968213D5-A577-45D6-8E4B-4BA8987F9F31}">
      <dgm:prSet/>
      <dgm:spPr/>
      <dgm:t>
        <a:bodyPr/>
        <a:lstStyle/>
        <a:p>
          <a:endParaRPr lang="en-US"/>
        </a:p>
      </dgm:t>
    </dgm:pt>
    <dgm:pt modelId="{A6085118-50FE-496A-A78B-255B3D1A53EB}">
      <dgm:prSet/>
      <dgm:spPr/>
      <dgm:t>
        <a:bodyPr/>
        <a:lstStyle/>
        <a:p>
          <a:r>
            <a:rPr lang="en-BE"/>
            <a:t>Retrieval-Augmented Generation (RAG): a first use case</a:t>
          </a:r>
          <a:endParaRPr lang="en-US"/>
        </a:p>
      </dgm:t>
    </dgm:pt>
    <dgm:pt modelId="{E1D0D661-5BDF-47B7-BA86-DBC7F9489807}" type="parTrans" cxnId="{84DFF741-D713-4E78-9665-336D502E1C31}">
      <dgm:prSet/>
      <dgm:spPr/>
      <dgm:t>
        <a:bodyPr/>
        <a:lstStyle/>
        <a:p>
          <a:endParaRPr lang="en-US"/>
        </a:p>
      </dgm:t>
    </dgm:pt>
    <dgm:pt modelId="{62CCD4DE-1ED4-40A0-BF5C-99AA176AB5FA}" type="sibTrans" cxnId="{84DFF741-D713-4E78-9665-336D502E1C31}">
      <dgm:prSet/>
      <dgm:spPr/>
      <dgm:t>
        <a:bodyPr/>
        <a:lstStyle/>
        <a:p>
          <a:endParaRPr lang="en-US"/>
        </a:p>
      </dgm:t>
    </dgm:pt>
    <dgm:pt modelId="{CC473C33-370C-4980-B5EC-FD913580B620}">
      <dgm:prSet/>
      <dgm:spPr/>
      <dgm:t>
        <a:bodyPr/>
        <a:lstStyle/>
        <a:p>
          <a:pPr>
            <a:defRPr b="1"/>
          </a:pPr>
          <a:r>
            <a:rPr lang="en-BE"/>
            <a:t>13-16H Use cases:</a:t>
          </a:r>
          <a:endParaRPr lang="en-US"/>
        </a:p>
      </dgm:t>
    </dgm:pt>
    <dgm:pt modelId="{3DF78745-95AD-40F5-AA7F-EADD54778F1F}" type="parTrans" cxnId="{6CDE83B1-087B-4EBE-9F30-5E1AE3E175A3}">
      <dgm:prSet/>
      <dgm:spPr/>
      <dgm:t>
        <a:bodyPr/>
        <a:lstStyle/>
        <a:p>
          <a:endParaRPr lang="en-US"/>
        </a:p>
      </dgm:t>
    </dgm:pt>
    <dgm:pt modelId="{083D6AE4-0871-4F03-A733-895DB2396CE6}" type="sibTrans" cxnId="{6CDE83B1-087B-4EBE-9F30-5E1AE3E175A3}">
      <dgm:prSet/>
      <dgm:spPr/>
      <dgm:t>
        <a:bodyPr/>
        <a:lstStyle/>
        <a:p>
          <a:endParaRPr lang="en-US"/>
        </a:p>
      </dgm:t>
    </dgm:pt>
    <dgm:pt modelId="{D3D0BA03-0494-42D7-B1FD-EB540288A845}">
      <dgm:prSet/>
      <dgm:spPr/>
      <dgm:t>
        <a:bodyPr/>
        <a:lstStyle/>
        <a:p>
          <a:r>
            <a:rPr lang="en-BE"/>
            <a:t>Retrieval-Augmented Generation (RAG): a second use case</a:t>
          </a:r>
          <a:endParaRPr lang="en-US"/>
        </a:p>
      </dgm:t>
    </dgm:pt>
    <dgm:pt modelId="{32F10D5C-E375-494C-ABF3-4D15BE830992}" type="parTrans" cxnId="{B288DEB2-962C-4486-AA85-07005B006588}">
      <dgm:prSet/>
      <dgm:spPr/>
      <dgm:t>
        <a:bodyPr/>
        <a:lstStyle/>
        <a:p>
          <a:endParaRPr lang="en-US"/>
        </a:p>
      </dgm:t>
    </dgm:pt>
    <dgm:pt modelId="{447064E3-CC7F-4C0D-B741-C1F00A58CA94}" type="sibTrans" cxnId="{B288DEB2-962C-4486-AA85-07005B006588}">
      <dgm:prSet/>
      <dgm:spPr/>
      <dgm:t>
        <a:bodyPr/>
        <a:lstStyle/>
        <a:p>
          <a:endParaRPr lang="en-US"/>
        </a:p>
      </dgm:t>
    </dgm:pt>
    <dgm:pt modelId="{7FBA57DE-5BEB-4579-BAC5-B68C374325DB}">
      <dgm:prSet/>
      <dgm:spPr/>
      <dgm:t>
        <a:bodyPr/>
        <a:lstStyle/>
        <a:p>
          <a:r>
            <a:rPr lang="en-BE"/>
            <a:t>Activity: Design your own RAG use cases</a:t>
          </a:r>
          <a:endParaRPr lang="en-US"/>
        </a:p>
      </dgm:t>
    </dgm:pt>
    <dgm:pt modelId="{CF327D01-B98E-4D00-8135-EE80E53F85FB}" type="parTrans" cxnId="{03D8B65B-8610-495A-9722-41290DF3948E}">
      <dgm:prSet/>
      <dgm:spPr/>
      <dgm:t>
        <a:bodyPr/>
        <a:lstStyle/>
        <a:p>
          <a:endParaRPr lang="en-US"/>
        </a:p>
      </dgm:t>
    </dgm:pt>
    <dgm:pt modelId="{28B73648-E15E-4813-99C7-C5B29367DAC6}" type="sibTrans" cxnId="{03D8B65B-8610-495A-9722-41290DF3948E}">
      <dgm:prSet/>
      <dgm:spPr/>
      <dgm:t>
        <a:bodyPr/>
        <a:lstStyle/>
        <a:p>
          <a:endParaRPr lang="en-US"/>
        </a:p>
      </dgm:t>
    </dgm:pt>
    <dgm:pt modelId="{FDD1EEB2-1D4A-4BD1-BDC2-0782FB0A5292}" type="pres">
      <dgm:prSet presAssocID="{16868072-902A-4EDE-9B82-81EDCB9CBB96}" presName="root" presStyleCnt="0">
        <dgm:presLayoutVars>
          <dgm:dir/>
          <dgm:resizeHandles val="exact"/>
        </dgm:presLayoutVars>
      </dgm:prSet>
      <dgm:spPr/>
    </dgm:pt>
    <dgm:pt modelId="{CB62F788-79B0-4078-8E7B-F91617EE7CC1}" type="pres">
      <dgm:prSet presAssocID="{5DE75C05-85BC-44B0-B8D1-529048CE1F81}" presName="compNode" presStyleCnt="0"/>
      <dgm:spPr/>
    </dgm:pt>
    <dgm:pt modelId="{228171D5-6B53-4B7D-BF8A-87C94AA6EBDC}" type="pres">
      <dgm:prSet presAssocID="{5DE75C05-85BC-44B0-B8D1-529048CE1F8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lectrician"/>
        </a:ext>
      </dgm:extLst>
    </dgm:pt>
    <dgm:pt modelId="{29249DC0-6AB9-4280-99AC-AA299A20E649}" type="pres">
      <dgm:prSet presAssocID="{5DE75C05-85BC-44B0-B8D1-529048CE1F81}" presName="iconSpace" presStyleCnt="0"/>
      <dgm:spPr/>
    </dgm:pt>
    <dgm:pt modelId="{527A947F-0029-49BE-B477-259FF334CF10}" type="pres">
      <dgm:prSet presAssocID="{5DE75C05-85BC-44B0-B8D1-529048CE1F81}" presName="parTx" presStyleLbl="revTx" presStyleIdx="0" presStyleCnt="4">
        <dgm:presLayoutVars>
          <dgm:chMax val="0"/>
          <dgm:chPref val="0"/>
        </dgm:presLayoutVars>
      </dgm:prSet>
      <dgm:spPr/>
    </dgm:pt>
    <dgm:pt modelId="{F48A8146-DD4F-4B7E-A976-B4F7577AE74F}" type="pres">
      <dgm:prSet presAssocID="{5DE75C05-85BC-44B0-B8D1-529048CE1F81}" presName="txSpace" presStyleCnt="0"/>
      <dgm:spPr/>
    </dgm:pt>
    <dgm:pt modelId="{3183EC3D-3D78-4A46-B78E-B7BC135BDB6C}" type="pres">
      <dgm:prSet presAssocID="{5DE75C05-85BC-44B0-B8D1-529048CE1F81}" presName="desTx" presStyleLbl="revTx" presStyleIdx="1" presStyleCnt="4">
        <dgm:presLayoutVars/>
      </dgm:prSet>
      <dgm:spPr/>
    </dgm:pt>
    <dgm:pt modelId="{8E813D7B-61E4-4A84-B6E2-D65DCBECEEEC}" type="pres">
      <dgm:prSet presAssocID="{31C6A945-6B4A-4BA9-B79F-C13B5A232CD0}" presName="sibTrans" presStyleCnt="0"/>
      <dgm:spPr/>
    </dgm:pt>
    <dgm:pt modelId="{651BFDDF-295F-41A5-A697-13030AD021E1}" type="pres">
      <dgm:prSet presAssocID="{CC473C33-370C-4980-B5EC-FD913580B620}" presName="compNode" presStyleCnt="0"/>
      <dgm:spPr/>
    </dgm:pt>
    <dgm:pt modelId="{B6ED35EC-D4F6-4862-9D7C-1B507C4F26CC}" type="pres">
      <dgm:prSet presAssocID="{CC473C33-370C-4980-B5EC-FD913580B62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491C5CAD-0D71-4BA7-BFEA-F0B9FFDBCB84}" type="pres">
      <dgm:prSet presAssocID="{CC473C33-370C-4980-B5EC-FD913580B620}" presName="iconSpace" presStyleCnt="0"/>
      <dgm:spPr/>
    </dgm:pt>
    <dgm:pt modelId="{0F782372-AB0C-4943-A28C-2FED81518D5E}" type="pres">
      <dgm:prSet presAssocID="{CC473C33-370C-4980-B5EC-FD913580B620}" presName="parTx" presStyleLbl="revTx" presStyleIdx="2" presStyleCnt="4">
        <dgm:presLayoutVars>
          <dgm:chMax val="0"/>
          <dgm:chPref val="0"/>
        </dgm:presLayoutVars>
      </dgm:prSet>
      <dgm:spPr/>
    </dgm:pt>
    <dgm:pt modelId="{F4C1CA6A-7424-4DD2-B937-9F0941008582}" type="pres">
      <dgm:prSet presAssocID="{CC473C33-370C-4980-B5EC-FD913580B620}" presName="txSpace" presStyleCnt="0"/>
      <dgm:spPr/>
    </dgm:pt>
    <dgm:pt modelId="{CCA74E94-1678-453F-B3E0-BFA627882F52}" type="pres">
      <dgm:prSet presAssocID="{CC473C33-370C-4980-B5EC-FD913580B620}" presName="desTx" presStyleLbl="revTx" presStyleIdx="3" presStyleCnt="4">
        <dgm:presLayoutVars/>
      </dgm:prSet>
      <dgm:spPr/>
    </dgm:pt>
  </dgm:ptLst>
  <dgm:cxnLst>
    <dgm:cxn modelId="{F05DAD0D-44DF-4F7E-86E0-9459FA233510}" srcId="{16868072-902A-4EDE-9B82-81EDCB9CBB96}" destId="{5DE75C05-85BC-44B0-B8D1-529048CE1F81}" srcOrd="0" destOrd="0" parTransId="{9ABE5A75-93DB-40A5-8288-C83A093C811B}" sibTransId="{31C6A945-6B4A-4BA9-B79F-C13B5A232CD0}"/>
    <dgm:cxn modelId="{8DFEAB0E-6D93-424C-83F2-4C50907C7AB2}" type="presOf" srcId="{92666879-55E7-4B8B-9706-71FC6055A5CC}" destId="{3183EC3D-3D78-4A46-B78E-B7BC135BDB6C}" srcOrd="0" destOrd="0" presId="urn:microsoft.com/office/officeart/2018/2/layout/IconLabelDescriptionList"/>
    <dgm:cxn modelId="{A62ABE23-76CD-43BD-8DDA-EB2B1F1482A9}" type="presOf" srcId="{B20FADBE-3BD6-486D-8868-D16A5FD12209}" destId="{3183EC3D-3D78-4A46-B78E-B7BC135BDB6C}" srcOrd="0" destOrd="3" presId="urn:microsoft.com/office/officeart/2018/2/layout/IconLabelDescriptionList"/>
    <dgm:cxn modelId="{84DFF741-D713-4E78-9665-336D502E1C31}" srcId="{5DE75C05-85BC-44B0-B8D1-529048CE1F81}" destId="{A6085118-50FE-496A-A78B-255B3D1A53EB}" srcOrd="5" destOrd="0" parTransId="{E1D0D661-5BDF-47B7-BA86-DBC7F9489807}" sibTransId="{62CCD4DE-1ED4-40A0-BF5C-99AA176AB5FA}"/>
    <dgm:cxn modelId="{03D8B65B-8610-495A-9722-41290DF3948E}" srcId="{CC473C33-370C-4980-B5EC-FD913580B620}" destId="{7FBA57DE-5BEB-4579-BAC5-B68C374325DB}" srcOrd="1" destOrd="0" parTransId="{CF327D01-B98E-4D00-8135-EE80E53F85FB}" sibTransId="{28B73648-E15E-4813-99C7-C5B29367DAC6}"/>
    <dgm:cxn modelId="{50CC986B-AE67-4CA5-8785-A21D2B063609}" srcId="{5DE75C05-85BC-44B0-B8D1-529048CE1F81}" destId="{92666879-55E7-4B8B-9706-71FC6055A5CC}" srcOrd="0" destOrd="0" parTransId="{BE59593D-E904-4AE7-987A-B5A474601914}" sibTransId="{C2D7E9F3-211D-411E-A507-EC072A5D14A8}"/>
    <dgm:cxn modelId="{5F76DC6E-F441-4437-851B-D00230FE7E63}" srcId="{5DE75C05-85BC-44B0-B8D1-529048CE1F81}" destId="{B20FADBE-3BD6-486D-8868-D16A5FD12209}" srcOrd="3" destOrd="0" parTransId="{53822EBD-F57B-4ABE-931E-A8891E1E5ED1}" sibTransId="{CD6144FB-C125-49D9-9A20-9A28E3DF871D}"/>
    <dgm:cxn modelId="{267E3586-C998-4812-99CF-BFF76D01EDEA}" type="presOf" srcId="{DCCFCE1E-F554-499B-AB54-6A3A8561E12E}" destId="{3183EC3D-3D78-4A46-B78E-B7BC135BDB6C}" srcOrd="0" destOrd="2" presId="urn:microsoft.com/office/officeart/2018/2/layout/IconLabelDescriptionList"/>
    <dgm:cxn modelId="{04AED488-EB3F-472C-960B-1311D7C019B8}" type="presOf" srcId="{A6085118-50FE-496A-A78B-255B3D1A53EB}" destId="{3183EC3D-3D78-4A46-B78E-B7BC135BDB6C}" srcOrd="0" destOrd="5" presId="urn:microsoft.com/office/officeart/2018/2/layout/IconLabelDescriptionList"/>
    <dgm:cxn modelId="{6CDE83B1-087B-4EBE-9F30-5E1AE3E175A3}" srcId="{16868072-902A-4EDE-9B82-81EDCB9CBB96}" destId="{CC473C33-370C-4980-B5EC-FD913580B620}" srcOrd="1" destOrd="0" parTransId="{3DF78745-95AD-40F5-AA7F-EADD54778F1F}" sibTransId="{083D6AE4-0871-4F03-A733-895DB2396CE6}"/>
    <dgm:cxn modelId="{B288DEB2-962C-4486-AA85-07005B006588}" srcId="{CC473C33-370C-4980-B5EC-FD913580B620}" destId="{D3D0BA03-0494-42D7-B1FD-EB540288A845}" srcOrd="0" destOrd="0" parTransId="{32F10D5C-E375-494C-ABF3-4D15BE830992}" sibTransId="{447064E3-CC7F-4C0D-B741-C1F00A58CA94}"/>
    <dgm:cxn modelId="{620E2AB6-DDD2-4781-A6C0-CEFBE5641F50}" srcId="{5DE75C05-85BC-44B0-B8D1-529048CE1F81}" destId="{DCCFCE1E-F554-499B-AB54-6A3A8561E12E}" srcOrd="2" destOrd="0" parTransId="{2CDA7838-7C97-436B-BB7F-45AF8463B5A0}" sibTransId="{60D718AD-4C2C-4534-A3A7-62EDE2B80404}"/>
    <dgm:cxn modelId="{E399BEBB-E51E-4708-8E38-B59CB38244D0}" type="presOf" srcId="{7FBA57DE-5BEB-4579-BAC5-B68C374325DB}" destId="{CCA74E94-1678-453F-B3E0-BFA627882F52}" srcOrd="0" destOrd="1" presId="urn:microsoft.com/office/officeart/2018/2/layout/IconLabelDescriptionList"/>
    <dgm:cxn modelId="{519092C2-93D1-425B-B9B1-67123AEF0696}" type="presOf" srcId="{CF45AC09-B870-448B-B139-CC4669E846AE}" destId="{3183EC3D-3D78-4A46-B78E-B7BC135BDB6C}" srcOrd="0" destOrd="1" presId="urn:microsoft.com/office/officeart/2018/2/layout/IconLabelDescriptionList"/>
    <dgm:cxn modelId="{ECD0D9CB-B1A9-4CCC-A794-81EFB6D50177}" srcId="{5DE75C05-85BC-44B0-B8D1-529048CE1F81}" destId="{CF45AC09-B870-448B-B139-CC4669E846AE}" srcOrd="1" destOrd="0" parTransId="{94E5DB3C-1129-43DE-9D0D-38DB8BEAC873}" sibTransId="{8E191931-0420-47B1-A0C0-04D6DC125A13}"/>
    <dgm:cxn modelId="{968213D5-A577-45D6-8E4B-4BA8987F9F31}" srcId="{5DE75C05-85BC-44B0-B8D1-529048CE1F81}" destId="{7F3668B1-1BE6-435C-BA70-D2E8A74991E4}" srcOrd="4" destOrd="0" parTransId="{AF8EDFE9-5902-4405-94D4-4CE0A24D5893}" sibTransId="{0076EAC2-D8C5-4ACB-BEC0-8D1311B15B1F}"/>
    <dgm:cxn modelId="{344D7FDA-7950-4745-A3CE-5228557D3226}" type="presOf" srcId="{16868072-902A-4EDE-9B82-81EDCB9CBB96}" destId="{FDD1EEB2-1D4A-4BD1-BDC2-0782FB0A5292}" srcOrd="0" destOrd="0" presId="urn:microsoft.com/office/officeart/2018/2/layout/IconLabelDescriptionList"/>
    <dgm:cxn modelId="{A16BA4DA-D0F9-406F-9C8F-3045A05E74E8}" type="presOf" srcId="{5DE75C05-85BC-44B0-B8D1-529048CE1F81}" destId="{527A947F-0029-49BE-B477-259FF334CF10}" srcOrd="0" destOrd="0" presId="urn:microsoft.com/office/officeart/2018/2/layout/IconLabelDescriptionList"/>
    <dgm:cxn modelId="{E6F45EE7-5D49-4092-9E71-78338A3F6423}" type="presOf" srcId="{CC473C33-370C-4980-B5EC-FD913580B620}" destId="{0F782372-AB0C-4943-A28C-2FED81518D5E}" srcOrd="0" destOrd="0" presId="urn:microsoft.com/office/officeart/2018/2/layout/IconLabelDescriptionList"/>
    <dgm:cxn modelId="{C834C7F0-D57D-4443-8998-32E387BB6487}" type="presOf" srcId="{D3D0BA03-0494-42D7-B1FD-EB540288A845}" destId="{CCA74E94-1678-453F-B3E0-BFA627882F52}" srcOrd="0" destOrd="0" presId="urn:microsoft.com/office/officeart/2018/2/layout/IconLabelDescriptionList"/>
    <dgm:cxn modelId="{D458D9FB-07D7-4251-8799-785D995BEAB5}" type="presOf" srcId="{7F3668B1-1BE6-435C-BA70-D2E8A74991E4}" destId="{3183EC3D-3D78-4A46-B78E-B7BC135BDB6C}" srcOrd="0" destOrd="4" presId="urn:microsoft.com/office/officeart/2018/2/layout/IconLabelDescriptionList"/>
    <dgm:cxn modelId="{7481742B-E8D4-452A-B651-A8B349E0F1FE}" type="presParOf" srcId="{FDD1EEB2-1D4A-4BD1-BDC2-0782FB0A5292}" destId="{CB62F788-79B0-4078-8E7B-F91617EE7CC1}" srcOrd="0" destOrd="0" presId="urn:microsoft.com/office/officeart/2018/2/layout/IconLabelDescriptionList"/>
    <dgm:cxn modelId="{4298910D-68C2-4A97-B332-7C36B44A1D72}" type="presParOf" srcId="{CB62F788-79B0-4078-8E7B-F91617EE7CC1}" destId="{228171D5-6B53-4B7D-BF8A-87C94AA6EBDC}" srcOrd="0" destOrd="0" presId="urn:microsoft.com/office/officeart/2018/2/layout/IconLabelDescriptionList"/>
    <dgm:cxn modelId="{667705A7-5F9F-4795-84A2-3C862E5DCAE6}" type="presParOf" srcId="{CB62F788-79B0-4078-8E7B-F91617EE7CC1}" destId="{29249DC0-6AB9-4280-99AC-AA299A20E649}" srcOrd="1" destOrd="0" presId="urn:microsoft.com/office/officeart/2018/2/layout/IconLabelDescriptionList"/>
    <dgm:cxn modelId="{7D8E42AF-D1B9-47C8-99D3-4821BC31A109}" type="presParOf" srcId="{CB62F788-79B0-4078-8E7B-F91617EE7CC1}" destId="{527A947F-0029-49BE-B477-259FF334CF10}" srcOrd="2" destOrd="0" presId="urn:microsoft.com/office/officeart/2018/2/layout/IconLabelDescriptionList"/>
    <dgm:cxn modelId="{321CB156-9101-423F-878E-24C922960185}" type="presParOf" srcId="{CB62F788-79B0-4078-8E7B-F91617EE7CC1}" destId="{F48A8146-DD4F-4B7E-A976-B4F7577AE74F}" srcOrd="3" destOrd="0" presId="urn:microsoft.com/office/officeart/2018/2/layout/IconLabelDescriptionList"/>
    <dgm:cxn modelId="{CEEC05A4-8613-45C4-9EAD-010EABE38579}" type="presParOf" srcId="{CB62F788-79B0-4078-8E7B-F91617EE7CC1}" destId="{3183EC3D-3D78-4A46-B78E-B7BC135BDB6C}" srcOrd="4" destOrd="0" presId="urn:microsoft.com/office/officeart/2018/2/layout/IconLabelDescriptionList"/>
    <dgm:cxn modelId="{C80A5273-A26E-412E-B317-08AE0090EA70}" type="presParOf" srcId="{FDD1EEB2-1D4A-4BD1-BDC2-0782FB0A5292}" destId="{8E813D7B-61E4-4A84-B6E2-D65DCBECEEEC}" srcOrd="1" destOrd="0" presId="urn:microsoft.com/office/officeart/2018/2/layout/IconLabelDescriptionList"/>
    <dgm:cxn modelId="{E3C509B0-7CFE-4F3C-835A-477AB279363D}" type="presParOf" srcId="{FDD1EEB2-1D4A-4BD1-BDC2-0782FB0A5292}" destId="{651BFDDF-295F-41A5-A697-13030AD021E1}" srcOrd="2" destOrd="0" presId="urn:microsoft.com/office/officeart/2018/2/layout/IconLabelDescriptionList"/>
    <dgm:cxn modelId="{E8733D24-A6DD-4046-BA99-91A323E17DC2}" type="presParOf" srcId="{651BFDDF-295F-41A5-A697-13030AD021E1}" destId="{B6ED35EC-D4F6-4862-9D7C-1B507C4F26CC}" srcOrd="0" destOrd="0" presId="urn:microsoft.com/office/officeart/2018/2/layout/IconLabelDescriptionList"/>
    <dgm:cxn modelId="{8EC40BF8-B81F-4B1E-8190-2A103FD7523D}" type="presParOf" srcId="{651BFDDF-295F-41A5-A697-13030AD021E1}" destId="{491C5CAD-0D71-4BA7-BFEA-F0B9FFDBCB84}" srcOrd="1" destOrd="0" presId="urn:microsoft.com/office/officeart/2018/2/layout/IconLabelDescriptionList"/>
    <dgm:cxn modelId="{9E45F9F0-63BB-4656-AA7D-A330DB774708}" type="presParOf" srcId="{651BFDDF-295F-41A5-A697-13030AD021E1}" destId="{0F782372-AB0C-4943-A28C-2FED81518D5E}" srcOrd="2" destOrd="0" presId="urn:microsoft.com/office/officeart/2018/2/layout/IconLabelDescriptionList"/>
    <dgm:cxn modelId="{8EFA0791-92A1-44DE-AB47-36204D3B4A71}" type="presParOf" srcId="{651BFDDF-295F-41A5-A697-13030AD021E1}" destId="{F4C1CA6A-7424-4DD2-B937-9F0941008582}" srcOrd="3" destOrd="0" presId="urn:microsoft.com/office/officeart/2018/2/layout/IconLabelDescriptionList"/>
    <dgm:cxn modelId="{DDD44B69-2B6A-43BA-9075-C5C7A58F8669}" type="presParOf" srcId="{651BFDDF-295F-41A5-A697-13030AD021E1}" destId="{CCA74E94-1678-453F-B3E0-BFA627882F52}"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ABA1FC-ED4D-4A78-8609-31D9B134836A}"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87DF5380-474A-4796-BF5C-9453B874075B}">
      <dgm:prSet/>
      <dgm:spPr/>
      <dgm:t>
        <a:bodyPr/>
        <a:lstStyle/>
        <a:p>
          <a:pPr>
            <a:lnSpc>
              <a:spcPct val="100000"/>
            </a:lnSpc>
          </a:pPr>
          <a:r>
            <a:rPr lang="en-BE" dirty="0">
              <a:latin typeface="Raleway" pitchFamily="2" charset="77"/>
            </a:rPr>
            <a:t>Ads are uploaded </a:t>
          </a:r>
          <a:r>
            <a:rPr lang="en-BE" b="1" dirty="0">
              <a:latin typeface="Raleway" pitchFamily="2" charset="77"/>
            </a:rPr>
            <a:t>everyday</a:t>
          </a:r>
          <a:r>
            <a:rPr lang="en-BE" dirty="0">
              <a:latin typeface="Raleway" pitchFamily="2" charset="77"/>
            </a:rPr>
            <a:t>. </a:t>
          </a:r>
          <a:endParaRPr lang="en-US" dirty="0">
            <a:latin typeface="Raleway" pitchFamily="2" charset="77"/>
          </a:endParaRPr>
        </a:p>
      </dgm:t>
    </dgm:pt>
    <dgm:pt modelId="{BD8AFA7D-A7DB-46E8-95CA-E0830B59504F}" type="parTrans" cxnId="{1F5A4AF8-B1E7-4996-9E1B-89D38363E91F}">
      <dgm:prSet/>
      <dgm:spPr/>
      <dgm:t>
        <a:bodyPr/>
        <a:lstStyle/>
        <a:p>
          <a:endParaRPr lang="en-US"/>
        </a:p>
      </dgm:t>
    </dgm:pt>
    <dgm:pt modelId="{EA51C64B-B0E6-43A4-99AF-13F61EC0990B}" type="sibTrans" cxnId="{1F5A4AF8-B1E7-4996-9E1B-89D38363E91F}">
      <dgm:prSet/>
      <dgm:spPr/>
      <dgm:t>
        <a:bodyPr/>
        <a:lstStyle/>
        <a:p>
          <a:pPr>
            <a:lnSpc>
              <a:spcPct val="100000"/>
            </a:lnSpc>
          </a:pPr>
          <a:endParaRPr lang="en-US"/>
        </a:p>
      </dgm:t>
    </dgm:pt>
    <dgm:pt modelId="{9CB36408-21B0-4C82-9FF6-62B4610DB5C4}">
      <dgm:prSet/>
      <dgm:spPr/>
      <dgm:t>
        <a:bodyPr/>
        <a:lstStyle/>
        <a:p>
          <a:pPr>
            <a:lnSpc>
              <a:spcPct val="100000"/>
            </a:lnSpc>
          </a:pPr>
          <a:r>
            <a:rPr lang="en-GB" dirty="0">
              <a:latin typeface="Raleway" pitchFamily="2" charset="77"/>
            </a:rPr>
            <a:t>Ads might stay </a:t>
          </a:r>
          <a:r>
            <a:rPr lang="en-GB" b="1" dirty="0">
              <a:latin typeface="Raleway" pitchFamily="2" charset="77"/>
            </a:rPr>
            <a:t>online for a short period </a:t>
          </a:r>
          <a:r>
            <a:rPr lang="en-GB" dirty="0">
              <a:latin typeface="Raleway" pitchFamily="2" charset="77"/>
            </a:rPr>
            <a:t>of time.</a:t>
          </a:r>
          <a:endParaRPr lang="en-US" dirty="0">
            <a:latin typeface="Raleway" pitchFamily="2" charset="77"/>
          </a:endParaRPr>
        </a:p>
      </dgm:t>
    </dgm:pt>
    <dgm:pt modelId="{65534970-4782-4901-9610-AF7097219DB8}" type="parTrans" cxnId="{215C6C48-9D81-4677-A22B-DE5D4B5F98F2}">
      <dgm:prSet/>
      <dgm:spPr/>
      <dgm:t>
        <a:bodyPr/>
        <a:lstStyle/>
        <a:p>
          <a:endParaRPr lang="en-US"/>
        </a:p>
      </dgm:t>
    </dgm:pt>
    <dgm:pt modelId="{5BFD2E7E-5671-45ED-9568-C6D1E57528A2}" type="sibTrans" cxnId="{215C6C48-9D81-4677-A22B-DE5D4B5F98F2}">
      <dgm:prSet/>
      <dgm:spPr/>
      <dgm:t>
        <a:bodyPr/>
        <a:lstStyle/>
        <a:p>
          <a:pPr>
            <a:lnSpc>
              <a:spcPct val="100000"/>
            </a:lnSpc>
          </a:pPr>
          <a:endParaRPr lang="en-US"/>
        </a:p>
      </dgm:t>
    </dgm:pt>
    <dgm:pt modelId="{F7A486D7-8DAD-4508-A4DA-6143B4BE0E09}">
      <dgm:prSet/>
      <dgm:spPr/>
      <dgm:t>
        <a:bodyPr/>
        <a:lstStyle/>
        <a:p>
          <a:pPr>
            <a:lnSpc>
              <a:spcPct val="100000"/>
            </a:lnSpc>
          </a:pPr>
          <a:r>
            <a:rPr lang="en-GB" dirty="0">
              <a:latin typeface="Raleway" pitchFamily="2" charset="77"/>
            </a:rPr>
            <a:t>Validations using </a:t>
          </a:r>
          <a:r>
            <a:rPr lang="en-GB" b="1" dirty="0">
              <a:latin typeface="Raleway" pitchFamily="2" charset="77"/>
            </a:rPr>
            <a:t>multiple data sources </a:t>
          </a:r>
          <a:r>
            <a:rPr lang="en-GB" dirty="0">
              <a:latin typeface="Raleway" pitchFamily="2" charset="77"/>
            </a:rPr>
            <a:t>need to be done.</a:t>
          </a:r>
          <a:endParaRPr lang="en-US" dirty="0">
            <a:latin typeface="Raleway" pitchFamily="2" charset="77"/>
          </a:endParaRPr>
        </a:p>
      </dgm:t>
    </dgm:pt>
    <dgm:pt modelId="{A9DFD0FB-428B-479C-AE71-CD14AFF686FB}" type="parTrans" cxnId="{17E32766-B58B-4B6F-AD63-84AAF6B69D02}">
      <dgm:prSet/>
      <dgm:spPr/>
      <dgm:t>
        <a:bodyPr/>
        <a:lstStyle/>
        <a:p>
          <a:endParaRPr lang="en-US"/>
        </a:p>
      </dgm:t>
    </dgm:pt>
    <dgm:pt modelId="{F202CB2B-1631-403D-9793-6F1C7C2353B0}" type="sibTrans" cxnId="{17E32766-B58B-4B6F-AD63-84AAF6B69D02}">
      <dgm:prSet/>
      <dgm:spPr/>
      <dgm:t>
        <a:bodyPr/>
        <a:lstStyle/>
        <a:p>
          <a:pPr>
            <a:lnSpc>
              <a:spcPct val="100000"/>
            </a:lnSpc>
          </a:pPr>
          <a:endParaRPr lang="en-US"/>
        </a:p>
      </dgm:t>
    </dgm:pt>
    <dgm:pt modelId="{659AD23C-F4D8-46C1-AE7F-CBB5742B6C0D}">
      <dgm:prSet/>
      <dgm:spPr/>
      <dgm:t>
        <a:bodyPr/>
        <a:lstStyle/>
        <a:p>
          <a:pPr>
            <a:lnSpc>
              <a:spcPct val="100000"/>
            </a:lnSpc>
          </a:pPr>
          <a:r>
            <a:rPr lang="en-GB" b="1" dirty="0">
              <a:latin typeface="Raleway" pitchFamily="2" charset="77"/>
            </a:rPr>
            <a:t>Conflicts</a:t>
          </a:r>
          <a:r>
            <a:rPr lang="en-GB" dirty="0">
              <a:latin typeface="Raleway" pitchFamily="2" charset="77"/>
            </a:rPr>
            <a:t> can’t be identified in individual basis.</a:t>
          </a:r>
          <a:endParaRPr lang="en-US" dirty="0">
            <a:latin typeface="Raleway" pitchFamily="2" charset="77"/>
          </a:endParaRPr>
        </a:p>
      </dgm:t>
    </dgm:pt>
    <dgm:pt modelId="{4F0325B6-96AC-4F2E-B996-327B101D1A98}" type="parTrans" cxnId="{389A1258-367F-4146-914D-47EEEEFA53BF}">
      <dgm:prSet/>
      <dgm:spPr/>
      <dgm:t>
        <a:bodyPr/>
        <a:lstStyle/>
        <a:p>
          <a:endParaRPr lang="en-US"/>
        </a:p>
      </dgm:t>
    </dgm:pt>
    <dgm:pt modelId="{24E3A933-F5EA-49BE-BF01-A5C3C1222D95}" type="sibTrans" cxnId="{389A1258-367F-4146-914D-47EEEEFA53BF}">
      <dgm:prSet/>
      <dgm:spPr/>
      <dgm:t>
        <a:bodyPr/>
        <a:lstStyle/>
        <a:p>
          <a:endParaRPr lang="en-US"/>
        </a:p>
      </dgm:t>
    </dgm:pt>
    <dgm:pt modelId="{2FF887E1-C1C2-444E-AC56-259731DBA206}" type="pres">
      <dgm:prSet presAssocID="{A5ABA1FC-ED4D-4A78-8609-31D9B134836A}" presName="root" presStyleCnt="0">
        <dgm:presLayoutVars>
          <dgm:dir/>
          <dgm:resizeHandles val="exact"/>
        </dgm:presLayoutVars>
      </dgm:prSet>
      <dgm:spPr/>
    </dgm:pt>
    <dgm:pt modelId="{64D6798D-144B-439E-8C54-E16A21A50F33}" type="pres">
      <dgm:prSet presAssocID="{A5ABA1FC-ED4D-4A78-8609-31D9B134836A}" presName="container" presStyleCnt="0">
        <dgm:presLayoutVars>
          <dgm:dir/>
          <dgm:resizeHandles val="exact"/>
        </dgm:presLayoutVars>
      </dgm:prSet>
      <dgm:spPr/>
    </dgm:pt>
    <dgm:pt modelId="{395C2D02-3539-45D5-B216-705F09294550}" type="pres">
      <dgm:prSet presAssocID="{87DF5380-474A-4796-BF5C-9453B874075B}" presName="compNode" presStyleCnt="0"/>
      <dgm:spPr/>
    </dgm:pt>
    <dgm:pt modelId="{C6C874F4-60AB-490A-9CE1-7BEE665C2429}" type="pres">
      <dgm:prSet presAssocID="{87DF5380-474A-4796-BF5C-9453B874075B}" presName="iconBgRect" presStyleLbl="bgShp" presStyleIdx="0" presStyleCnt="4"/>
      <dgm:spPr/>
    </dgm:pt>
    <dgm:pt modelId="{1DD3AF39-B6FC-45A8-8E2F-F8D3CE85C8C7}" type="pres">
      <dgm:prSet presAssocID="{87DF5380-474A-4796-BF5C-9453B874075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btitles"/>
        </a:ext>
      </dgm:extLst>
    </dgm:pt>
    <dgm:pt modelId="{72866DD6-2B3C-4906-8F4A-763670D752E0}" type="pres">
      <dgm:prSet presAssocID="{87DF5380-474A-4796-BF5C-9453B874075B}" presName="spaceRect" presStyleCnt="0"/>
      <dgm:spPr/>
    </dgm:pt>
    <dgm:pt modelId="{3A460F07-9C83-4B00-930F-859D540FDE18}" type="pres">
      <dgm:prSet presAssocID="{87DF5380-474A-4796-BF5C-9453B874075B}" presName="textRect" presStyleLbl="revTx" presStyleIdx="0" presStyleCnt="4">
        <dgm:presLayoutVars>
          <dgm:chMax val="1"/>
          <dgm:chPref val="1"/>
        </dgm:presLayoutVars>
      </dgm:prSet>
      <dgm:spPr/>
    </dgm:pt>
    <dgm:pt modelId="{7226A794-D2EA-4536-AC78-91878F28B9EE}" type="pres">
      <dgm:prSet presAssocID="{EA51C64B-B0E6-43A4-99AF-13F61EC0990B}" presName="sibTrans" presStyleLbl="sibTrans2D1" presStyleIdx="0" presStyleCnt="0"/>
      <dgm:spPr/>
    </dgm:pt>
    <dgm:pt modelId="{65E8F240-51B6-4E27-90B2-76942ECB1671}" type="pres">
      <dgm:prSet presAssocID="{9CB36408-21B0-4C82-9FF6-62B4610DB5C4}" presName="compNode" presStyleCnt="0"/>
      <dgm:spPr/>
    </dgm:pt>
    <dgm:pt modelId="{8DB3C4AB-2387-4842-9600-4EB1F96F99C5}" type="pres">
      <dgm:prSet presAssocID="{9CB36408-21B0-4C82-9FF6-62B4610DB5C4}" presName="iconBgRect" presStyleLbl="bgShp" presStyleIdx="1" presStyleCnt="4"/>
      <dgm:spPr/>
    </dgm:pt>
    <dgm:pt modelId="{557A362E-4745-4B0A-BB9F-E9F141E2EF70}" type="pres">
      <dgm:prSet presAssocID="{9CB36408-21B0-4C82-9FF6-62B4610DB5C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93CFC46C-5A14-4002-9EC2-4B41A063C1A5}" type="pres">
      <dgm:prSet presAssocID="{9CB36408-21B0-4C82-9FF6-62B4610DB5C4}" presName="spaceRect" presStyleCnt="0"/>
      <dgm:spPr/>
    </dgm:pt>
    <dgm:pt modelId="{B651B2E4-68DB-4BC0-81C1-B51C84842CB1}" type="pres">
      <dgm:prSet presAssocID="{9CB36408-21B0-4C82-9FF6-62B4610DB5C4}" presName="textRect" presStyleLbl="revTx" presStyleIdx="1" presStyleCnt="4">
        <dgm:presLayoutVars>
          <dgm:chMax val="1"/>
          <dgm:chPref val="1"/>
        </dgm:presLayoutVars>
      </dgm:prSet>
      <dgm:spPr/>
    </dgm:pt>
    <dgm:pt modelId="{7093AF79-E9F4-499B-B08D-6502B32E7C9C}" type="pres">
      <dgm:prSet presAssocID="{5BFD2E7E-5671-45ED-9568-C6D1E57528A2}" presName="sibTrans" presStyleLbl="sibTrans2D1" presStyleIdx="0" presStyleCnt="0"/>
      <dgm:spPr/>
    </dgm:pt>
    <dgm:pt modelId="{274F5593-0615-4144-8E07-B4CDDC0BC8C8}" type="pres">
      <dgm:prSet presAssocID="{F7A486D7-8DAD-4508-A4DA-6143B4BE0E09}" presName="compNode" presStyleCnt="0"/>
      <dgm:spPr/>
    </dgm:pt>
    <dgm:pt modelId="{D201A1DA-4111-4431-A75A-CE735C16B51E}" type="pres">
      <dgm:prSet presAssocID="{F7A486D7-8DAD-4508-A4DA-6143B4BE0E09}" presName="iconBgRect" presStyleLbl="bgShp" presStyleIdx="2" presStyleCnt="4"/>
      <dgm:spPr/>
    </dgm:pt>
    <dgm:pt modelId="{341EEF10-9F77-4C79-A741-3FAF51E76E80}" type="pres">
      <dgm:prSet presAssocID="{F7A486D7-8DAD-4508-A4DA-6143B4BE0E0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esearch"/>
        </a:ext>
      </dgm:extLst>
    </dgm:pt>
    <dgm:pt modelId="{74B7C37B-42AF-4D29-A854-A937592D5BC7}" type="pres">
      <dgm:prSet presAssocID="{F7A486D7-8DAD-4508-A4DA-6143B4BE0E09}" presName="spaceRect" presStyleCnt="0"/>
      <dgm:spPr/>
    </dgm:pt>
    <dgm:pt modelId="{FFB82D73-2D02-423A-AEDE-1AE888A1C0BE}" type="pres">
      <dgm:prSet presAssocID="{F7A486D7-8DAD-4508-A4DA-6143B4BE0E09}" presName="textRect" presStyleLbl="revTx" presStyleIdx="2" presStyleCnt="4">
        <dgm:presLayoutVars>
          <dgm:chMax val="1"/>
          <dgm:chPref val="1"/>
        </dgm:presLayoutVars>
      </dgm:prSet>
      <dgm:spPr/>
    </dgm:pt>
    <dgm:pt modelId="{1ED0EA4A-E648-4AA2-AEC1-47A281BAEC68}" type="pres">
      <dgm:prSet presAssocID="{F202CB2B-1631-403D-9793-6F1C7C2353B0}" presName="sibTrans" presStyleLbl="sibTrans2D1" presStyleIdx="0" presStyleCnt="0"/>
      <dgm:spPr/>
    </dgm:pt>
    <dgm:pt modelId="{CFC30CBB-8143-4EF4-B77B-13FCFF76CF73}" type="pres">
      <dgm:prSet presAssocID="{659AD23C-F4D8-46C1-AE7F-CBB5742B6C0D}" presName="compNode" presStyleCnt="0"/>
      <dgm:spPr/>
    </dgm:pt>
    <dgm:pt modelId="{CC4A2B8B-827C-41EA-AFE4-90CDA4612474}" type="pres">
      <dgm:prSet presAssocID="{659AD23C-F4D8-46C1-AE7F-CBB5742B6C0D}" presName="iconBgRect" presStyleLbl="bgShp" presStyleIdx="3" presStyleCnt="4"/>
      <dgm:spPr/>
    </dgm:pt>
    <dgm:pt modelId="{D6C6B87A-785D-4E4F-9BAD-FD3FBAED3DE8}" type="pres">
      <dgm:prSet presAssocID="{659AD23C-F4D8-46C1-AE7F-CBB5742B6C0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Irritant"/>
        </a:ext>
      </dgm:extLst>
    </dgm:pt>
    <dgm:pt modelId="{461EC3A0-745F-4661-946E-9011AC4C0878}" type="pres">
      <dgm:prSet presAssocID="{659AD23C-F4D8-46C1-AE7F-CBB5742B6C0D}" presName="spaceRect" presStyleCnt="0"/>
      <dgm:spPr/>
    </dgm:pt>
    <dgm:pt modelId="{8C04EF99-2053-4181-A39B-0D3E5EB9BB71}" type="pres">
      <dgm:prSet presAssocID="{659AD23C-F4D8-46C1-AE7F-CBB5742B6C0D}" presName="textRect" presStyleLbl="revTx" presStyleIdx="3" presStyleCnt="4">
        <dgm:presLayoutVars>
          <dgm:chMax val="1"/>
          <dgm:chPref val="1"/>
        </dgm:presLayoutVars>
      </dgm:prSet>
      <dgm:spPr/>
    </dgm:pt>
  </dgm:ptLst>
  <dgm:cxnLst>
    <dgm:cxn modelId="{B26D2E1F-BFBA-4A29-B324-55D01C61E69B}" type="presOf" srcId="{659AD23C-F4D8-46C1-AE7F-CBB5742B6C0D}" destId="{8C04EF99-2053-4181-A39B-0D3E5EB9BB71}" srcOrd="0" destOrd="0" presId="urn:microsoft.com/office/officeart/2018/2/layout/IconCircleList"/>
    <dgm:cxn modelId="{EEE6DE1F-16DB-4831-990E-57A4908EAE73}" type="presOf" srcId="{EA51C64B-B0E6-43A4-99AF-13F61EC0990B}" destId="{7226A794-D2EA-4536-AC78-91878F28B9EE}" srcOrd="0" destOrd="0" presId="urn:microsoft.com/office/officeart/2018/2/layout/IconCircleList"/>
    <dgm:cxn modelId="{53C41D3C-99E9-49C7-8399-AA1074EB302F}" type="presOf" srcId="{F202CB2B-1631-403D-9793-6F1C7C2353B0}" destId="{1ED0EA4A-E648-4AA2-AEC1-47A281BAEC68}" srcOrd="0" destOrd="0" presId="urn:microsoft.com/office/officeart/2018/2/layout/IconCircleList"/>
    <dgm:cxn modelId="{8281AC41-C772-40A0-8029-1D1E76A46002}" type="presOf" srcId="{5BFD2E7E-5671-45ED-9568-C6D1E57528A2}" destId="{7093AF79-E9F4-499B-B08D-6502B32E7C9C}" srcOrd="0" destOrd="0" presId="urn:microsoft.com/office/officeart/2018/2/layout/IconCircleList"/>
    <dgm:cxn modelId="{215C6C48-9D81-4677-A22B-DE5D4B5F98F2}" srcId="{A5ABA1FC-ED4D-4A78-8609-31D9B134836A}" destId="{9CB36408-21B0-4C82-9FF6-62B4610DB5C4}" srcOrd="1" destOrd="0" parTransId="{65534970-4782-4901-9610-AF7097219DB8}" sibTransId="{5BFD2E7E-5671-45ED-9568-C6D1E57528A2}"/>
    <dgm:cxn modelId="{389A1258-367F-4146-914D-47EEEEFA53BF}" srcId="{A5ABA1FC-ED4D-4A78-8609-31D9B134836A}" destId="{659AD23C-F4D8-46C1-AE7F-CBB5742B6C0D}" srcOrd="3" destOrd="0" parTransId="{4F0325B6-96AC-4F2E-B996-327B101D1A98}" sibTransId="{24E3A933-F5EA-49BE-BF01-A5C3C1222D95}"/>
    <dgm:cxn modelId="{54372F60-A9FF-4032-A735-819F91453044}" type="presOf" srcId="{F7A486D7-8DAD-4508-A4DA-6143B4BE0E09}" destId="{FFB82D73-2D02-423A-AEDE-1AE888A1C0BE}" srcOrd="0" destOrd="0" presId="urn:microsoft.com/office/officeart/2018/2/layout/IconCircleList"/>
    <dgm:cxn modelId="{17E32766-B58B-4B6F-AD63-84AAF6B69D02}" srcId="{A5ABA1FC-ED4D-4A78-8609-31D9B134836A}" destId="{F7A486D7-8DAD-4508-A4DA-6143B4BE0E09}" srcOrd="2" destOrd="0" parTransId="{A9DFD0FB-428B-479C-AE71-CD14AFF686FB}" sibTransId="{F202CB2B-1631-403D-9793-6F1C7C2353B0}"/>
    <dgm:cxn modelId="{508A2AC4-D12A-46A4-A148-519B3E94FFF1}" type="presOf" srcId="{87DF5380-474A-4796-BF5C-9453B874075B}" destId="{3A460F07-9C83-4B00-930F-859D540FDE18}" srcOrd="0" destOrd="0" presId="urn:microsoft.com/office/officeart/2018/2/layout/IconCircleList"/>
    <dgm:cxn modelId="{724B7BD4-59FC-415C-97AC-D89AB0A26C78}" type="presOf" srcId="{9CB36408-21B0-4C82-9FF6-62B4610DB5C4}" destId="{B651B2E4-68DB-4BC0-81C1-B51C84842CB1}" srcOrd="0" destOrd="0" presId="urn:microsoft.com/office/officeart/2018/2/layout/IconCircleList"/>
    <dgm:cxn modelId="{4DA94EE5-B873-47BF-A272-13C7BD50E499}" type="presOf" srcId="{A5ABA1FC-ED4D-4A78-8609-31D9B134836A}" destId="{2FF887E1-C1C2-444E-AC56-259731DBA206}" srcOrd="0" destOrd="0" presId="urn:microsoft.com/office/officeart/2018/2/layout/IconCircleList"/>
    <dgm:cxn modelId="{1F5A4AF8-B1E7-4996-9E1B-89D38363E91F}" srcId="{A5ABA1FC-ED4D-4A78-8609-31D9B134836A}" destId="{87DF5380-474A-4796-BF5C-9453B874075B}" srcOrd="0" destOrd="0" parTransId="{BD8AFA7D-A7DB-46E8-95CA-E0830B59504F}" sibTransId="{EA51C64B-B0E6-43A4-99AF-13F61EC0990B}"/>
    <dgm:cxn modelId="{916FDE89-00ED-4C67-A822-331ADBBF7FD7}" type="presParOf" srcId="{2FF887E1-C1C2-444E-AC56-259731DBA206}" destId="{64D6798D-144B-439E-8C54-E16A21A50F33}" srcOrd="0" destOrd="0" presId="urn:microsoft.com/office/officeart/2018/2/layout/IconCircleList"/>
    <dgm:cxn modelId="{B49A7EBF-5A85-4036-90DE-97E65598CB5E}" type="presParOf" srcId="{64D6798D-144B-439E-8C54-E16A21A50F33}" destId="{395C2D02-3539-45D5-B216-705F09294550}" srcOrd="0" destOrd="0" presId="urn:microsoft.com/office/officeart/2018/2/layout/IconCircleList"/>
    <dgm:cxn modelId="{D29255D3-E28F-400C-A9B3-E1C7A3E22F50}" type="presParOf" srcId="{395C2D02-3539-45D5-B216-705F09294550}" destId="{C6C874F4-60AB-490A-9CE1-7BEE665C2429}" srcOrd="0" destOrd="0" presId="urn:microsoft.com/office/officeart/2018/2/layout/IconCircleList"/>
    <dgm:cxn modelId="{5C6EE412-EAD9-4574-ABAA-213EC958CF71}" type="presParOf" srcId="{395C2D02-3539-45D5-B216-705F09294550}" destId="{1DD3AF39-B6FC-45A8-8E2F-F8D3CE85C8C7}" srcOrd="1" destOrd="0" presId="urn:microsoft.com/office/officeart/2018/2/layout/IconCircleList"/>
    <dgm:cxn modelId="{7FF4727E-8621-4052-AFA6-FA896D6A096A}" type="presParOf" srcId="{395C2D02-3539-45D5-B216-705F09294550}" destId="{72866DD6-2B3C-4906-8F4A-763670D752E0}" srcOrd="2" destOrd="0" presId="urn:microsoft.com/office/officeart/2018/2/layout/IconCircleList"/>
    <dgm:cxn modelId="{D0E76511-D769-4836-A280-CEE0248414D3}" type="presParOf" srcId="{395C2D02-3539-45D5-B216-705F09294550}" destId="{3A460F07-9C83-4B00-930F-859D540FDE18}" srcOrd="3" destOrd="0" presId="urn:microsoft.com/office/officeart/2018/2/layout/IconCircleList"/>
    <dgm:cxn modelId="{D3D0A7F6-6900-4BCB-B5EC-D1DF3DD765BC}" type="presParOf" srcId="{64D6798D-144B-439E-8C54-E16A21A50F33}" destId="{7226A794-D2EA-4536-AC78-91878F28B9EE}" srcOrd="1" destOrd="0" presId="urn:microsoft.com/office/officeart/2018/2/layout/IconCircleList"/>
    <dgm:cxn modelId="{CE0CB77F-AED8-44C7-9378-F84CF1B865C3}" type="presParOf" srcId="{64D6798D-144B-439E-8C54-E16A21A50F33}" destId="{65E8F240-51B6-4E27-90B2-76942ECB1671}" srcOrd="2" destOrd="0" presId="urn:microsoft.com/office/officeart/2018/2/layout/IconCircleList"/>
    <dgm:cxn modelId="{D58D40D4-B4F9-45CF-898B-08B7B7430F02}" type="presParOf" srcId="{65E8F240-51B6-4E27-90B2-76942ECB1671}" destId="{8DB3C4AB-2387-4842-9600-4EB1F96F99C5}" srcOrd="0" destOrd="0" presId="urn:microsoft.com/office/officeart/2018/2/layout/IconCircleList"/>
    <dgm:cxn modelId="{272897A5-3823-485B-A8DB-DFFFD07B9B92}" type="presParOf" srcId="{65E8F240-51B6-4E27-90B2-76942ECB1671}" destId="{557A362E-4745-4B0A-BB9F-E9F141E2EF70}" srcOrd="1" destOrd="0" presId="urn:microsoft.com/office/officeart/2018/2/layout/IconCircleList"/>
    <dgm:cxn modelId="{16074561-FA94-4136-A7DB-F6EE2A1456AA}" type="presParOf" srcId="{65E8F240-51B6-4E27-90B2-76942ECB1671}" destId="{93CFC46C-5A14-4002-9EC2-4B41A063C1A5}" srcOrd="2" destOrd="0" presId="urn:microsoft.com/office/officeart/2018/2/layout/IconCircleList"/>
    <dgm:cxn modelId="{3E0DD23E-1FBA-496A-A6C0-165F11C343E9}" type="presParOf" srcId="{65E8F240-51B6-4E27-90B2-76942ECB1671}" destId="{B651B2E4-68DB-4BC0-81C1-B51C84842CB1}" srcOrd="3" destOrd="0" presId="urn:microsoft.com/office/officeart/2018/2/layout/IconCircleList"/>
    <dgm:cxn modelId="{099C118C-7E59-4524-81CC-523756D8CD78}" type="presParOf" srcId="{64D6798D-144B-439E-8C54-E16A21A50F33}" destId="{7093AF79-E9F4-499B-B08D-6502B32E7C9C}" srcOrd="3" destOrd="0" presId="urn:microsoft.com/office/officeart/2018/2/layout/IconCircleList"/>
    <dgm:cxn modelId="{1605EA27-C4A0-4EAC-AC41-8CA06822BF52}" type="presParOf" srcId="{64D6798D-144B-439E-8C54-E16A21A50F33}" destId="{274F5593-0615-4144-8E07-B4CDDC0BC8C8}" srcOrd="4" destOrd="0" presId="urn:microsoft.com/office/officeart/2018/2/layout/IconCircleList"/>
    <dgm:cxn modelId="{E5186CA3-7EFC-42DF-A530-14D4BFB37D30}" type="presParOf" srcId="{274F5593-0615-4144-8E07-B4CDDC0BC8C8}" destId="{D201A1DA-4111-4431-A75A-CE735C16B51E}" srcOrd="0" destOrd="0" presId="urn:microsoft.com/office/officeart/2018/2/layout/IconCircleList"/>
    <dgm:cxn modelId="{82A8F752-640E-4209-B2D9-5DE4E2AD8295}" type="presParOf" srcId="{274F5593-0615-4144-8E07-B4CDDC0BC8C8}" destId="{341EEF10-9F77-4C79-A741-3FAF51E76E80}" srcOrd="1" destOrd="0" presId="urn:microsoft.com/office/officeart/2018/2/layout/IconCircleList"/>
    <dgm:cxn modelId="{4AE28F31-BB48-4928-A11D-0BD679735DD4}" type="presParOf" srcId="{274F5593-0615-4144-8E07-B4CDDC0BC8C8}" destId="{74B7C37B-42AF-4D29-A854-A937592D5BC7}" srcOrd="2" destOrd="0" presId="urn:microsoft.com/office/officeart/2018/2/layout/IconCircleList"/>
    <dgm:cxn modelId="{46A3300F-CA3E-4288-BE92-23E23F9A59C6}" type="presParOf" srcId="{274F5593-0615-4144-8E07-B4CDDC0BC8C8}" destId="{FFB82D73-2D02-423A-AEDE-1AE888A1C0BE}" srcOrd="3" destOrd="0" presId="urn:microsoft.com/office/officeart/2018/2/layout/IconCircleList"/>
    <dgm:cxn modelId="{2D595365-0BF0-42D5-A22B-DFC949FEE81A}" type="presParOf" srcId="{64D6798D-144B-439E-8C54-E16A21A50F33}" destId="{1ED0EA4A-E648-4AA2-AEC1-47A281BAEC68}" srcOrd="5" destOrd="0" presId="urn:microsoft.com/office/officeart/2018/2/layout/IconCircleList"/>
    <dgm:cxn modelId="{10AD7A24-2012-427F-8AE3-A8F6922FBD69}" type="presParOf" srcId="{64D6798D-144B-439E-8C54-E16A21A50F33}" destId="{CFC30CBB-8143-4EF4-B77B-13FCFF76CF73}" srcOrd="6" destOrd="0" presId="urn:microsoft.com/office/officeart/2018/2/layout/IconCircleList"/>
    <dgm:cxn modelId="{65543F5D-27B9-4C9D-B6CA-14667DB2D5E2}" type="presParOf" srcId="{CFC30CBB-8143-4EF4-B77B-13FCFF76CF73}" destId="{CC4A2B8B-827C-41EA-AFE4-90CDA4612474}" srcOrd="0" destOrd="0" presId="urn:microsoft.com/office/officeart/2018/2/layout/IconCircleList"/>
    <dgm:cxn modelId="{AEB8AA04-2258-4648-AB50-3D48CB98FA95}" type="presParOf" srcId="{CFC30CBB-8143-4EF4-B77B-13FCFF76CF73}" destId="{D6C6B87A-785D-4E4F-9BAD-FD3FBAED3DE8}" srcOrd="1" destOrd="0" presId="urn:microsoft.com/office/officeart/2018/2/layout/IconCircleList"/>
    <dgm:cxn modelId="{04CBD45B-2A11-4B72-90CE-E6EA2C7E31AD}" type="presParOf" srcId="{CFC30CBB-8143-4EF4-B77B-13FCFF76CF73}" destId="{461EC3A0-745F-4661-946E-9011AC4C0878}" srcOrd="2" destOrd="0" presId="urn:microsoft.com/office/officeart/2018/2/layout/IconCircleList"/>
    <dgm:cxn modelId="{B2E88ABC-BE47-43C9-B2CB-C1BC6461BE62}" type="presParOf" srcId="{CFC30CBB-8143-4EF4-B77B-13FCFF76CF73}" destId="{8C04EF99-2053-4181-A39B-0D3E5EB9BB7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2D242D-0E3B-C543-91D1-75AF9E135174}" type="doc">
      <dgm:prSet loTypeId="urn:microsoft.com/office/officeart/2005/8/layout/chevron1" loCatId="" qsTypeId="urn:microsoft.com/office/officeart/2005/8/quickstyle/simple5" qsCatId="simple" csTypeId="urn:microsoft.com/office/officeart/2005/8/colors/accent1_2" csCatId="accent1" phldr="1"/>
      <dgm:spPr/>
    </dgm:pt>
    <dgm:pt modelId="{47F73CCA-767A-2645-9A69-5E1B549B1EE3}">
      <dgm:prSet phldrT="[Text]"/>
      <dgm:spPr>
        <a:solidFill>
          <a:srgbClr val="003399"/>
        </a:solidFill>
      </dgm:spPr>
      <dgm:t>
        <a:bodyPr/>
        <a:lstStyle/>
        <a:p>
          <a:r>
            <a:rPr lang="en-GB" dirty="0" err="1"/>
            <a:t>Webscrapping</a:t>
          </a:r>
          <a:endParaRPr lang="en-GB" dirty="0"/>
        </a:p>
      </dgm:t>
    </dgm:pt>
    <dgm:pt modelId="{5AE3D378-FA20-094A-B132-F95EAF74BDD0}" type="parTrans" cxnId="{CF1E85B4-DE88-0F4A-9053-7BC7C561DA37}">
      <dgm:prSet/>
      <dgm:spPr/>
      <dgm:t>
        <a:bodyPr/>
        <a:lstStyle/>
        <a:p>
          <a:endParaRPr lang="en-GB"/>
        </a:p>
      </dgm:t>
    </dgm:pt>
    <dgm:pt modelId="{39A15AC9-FFE9-844E-B2E2-E47D1E7E5CF9}" type="sibTrans" cxnId="{CF1E85B4-DE88-0F4A-9053-7BC7C561DA37}">
      <dgm:prSet/>
      <dgm:spPr/>
      <dgm:t>
        <a:bodyPr/>
        <a:lstStyle/>
        <a:p>
          <a:endParaRPr lang="en-GB"/>
        </a:p>
      </dgm:t>
    </dgm:pt>
    <dgm:pt modelId="{CF3A667D-56A7-0445-8A03-0F0A36C081DA}">
      <dgm:prSet phldrT="[Text]"/>
      <dgm:spPr>
        <a:solidFill>
          <a:srgbClr val="003399"/>
        </a:solidFill>
      </dgm:spPr>
      <dgm:t>
        <a:bodyPr/>
        <a:lstStyle/>
        <a:p>
          <a:r>
            <a:rPr lang="en-GB" dirty="0"/>
            <a:t>Natural Language Processing</a:t>
          </a:r>
        </a:p>
      </dgm:t>
    </dgm:pt>
    <dgm:pt modelId="{5FE691D2-94CC-4D48-9C08-DE9113C5D6E7}" type="parTrans" cxnId="{407A6897-E800-0142-B9E4-FB0C8844D90A}">
      <dgm:prSet/>
      <dgm:spPr/>
      <dgm:t>
        <a:bodyPr/>
        <a:lstStyle/>
        <a:p>
          <a:endParaRPr lang="en-GB"/>
        </a:p>
      </dgm:t>
    </dgm:pt>
    <dgm:pt modelId="{706D814D-D3FE-0243-929F-5FA8EE3B200E}" type="sibTrans" cxnId="{407A6897-E800-0142-B9E4-FB0C8844D90A}">
      <dgm:prSet/>
      <dgm:spPr/>
      <dgm:t>
        <a:bodyPr/>
        <a:lstStyle/>
        <a:p>
          <a:endParaRPr lang="en-GB"/>
        </a:p>
      </dgm:t>
    </dgm:pt>
    <dgm:pt modelId="{2062BBCB-51FE-324E-BE9C-5DE5CC409703}">
      <dgm:prSet phldrT="[Text]"/>
      <dgm:spPr>
        <a:solidFill>
          <a:srgbClr val="003399"/>
        </a:solidFill>
      </dgm:spPr>
      <dgm:t>
        <a:bodyPr/>
        <a:lstStyle/>
        <a:p>
          <a:r>
            <a:rPr lang="en-GB" dirty="0"/>
            <a:t>Image Recognition</a:t>
          </a:r>
        </a:p>
      </dgm:t>
    </dgm:pt>
    <dgm:pt modelId="{3792BA4F-C8D4-0244-8B32-55CEC2EC76A5}" type="parTrans" cxnId="{5B6725AC-A085-CC47-A8B4-F07BFB71033B}">
      <dgm:prSet/>
      <dgm:spPr/>
      <dgm:t>
        <a:bodyPr/>
        <a:lstStyle/>
        <a:p>
          <a:endParaRPr lang="en-GB"/>
        </a:p>
      </dgm:t>
    </dgm:pt>
    <dgm:pt modelId="{8BAABA88-3C33-364D-8683-7476BAE17651}" type="sibTrans" cxnId="{5B6725AC-A085-CC47-A8B4-F07BFB71033B}">
      <dgm:prSet/>
      <dgm:spPr/>
      <dgm:t>
        <a:bodyPr/>
        <a:lstStyle/>
        <a:p>
          <a:endParaRPr lang="en-GB"/>
        </a:p>
      </dgm:t>
    </dgm:pt>
    <dgm:pt modelId="{8942DD5B-C0E0-E640-A3EB-AB6FBDBD0FE8}">
      <dgm:prSet/>
      <dgm:spPr>
        <a:solidFill>
          <a:srgbClr val="003399"/>
        </a:solidFill>
      </dgm:spPr>
      <dgm:t>
        <a:bodyPr/>
        <a:lstStyle/>
        <a:p>
          <a:r>
            <a:rPr lang="en-GB" dirty="0"/>
            <a:t>Data Analysis</a:t>
          </a:r>
        </a:p>
      </dgm:t>
    </dgm:pt>
    <dgm:pt modelId="{0252A79D-7098-3141-BAD3-60ECFC0232E3}" type="parTrans" cxnId="{A259E951-366A-9847-B504-1E3EEFD4BE62}">
      <dgm:prSet/>
      <dgm:spPr/>
      <dgm:t>
        <a:bodyPr/>
        <a:lstStyle/>
        <a:p>
          <a:endParaRPr lang="en-GB"/>
        </a:p>
      </dgm:t>
    </dgm:pt>
    <dgm:pt modelId="{1E03AF9D-CC0F-9B41-BA1E-385BE8321DD0}" type="sibTrans" cxnId="{A259E951-366A-9847-B504-1E3EEFD4BE62}">
      <dgm:prSet/>
      <dgm:spPr/>
      <dgm:t>
        <a:bodyPr/>
        <a:lstStyle/>
        <a:p>
          <a:endParaRPr lang="en-GB"/>
        </a:p>
      </dgm:t>
    </dgm:pt>
    <dgm:pt modelId="{9BF048D4-BCC6-FF43-BA94-229941D5E964}" type="pres">
      <dgm:prSet presAssocID="{D12D242D-0E3B-C543-91D1-75AF9E135174}" presName="Name0" presStyleCnt="0">
        <dgm:presLayoutVars>
          <dgm:dir/>
          <dgm:animLvl val="lvl"/>
          <dgm:resizeHandles val="exact"/>
        </dgm:presLayoutVars>
      </dgm:prSet>
      <dgm:spPr/>
    </dgm:pt>
    <dgm:pt modelId="{4C80F63E-9438-FA43-96A3-7D65A6E7B2F4}" type="pres">
      <dgm:prSet presAssocID="{47F73CCA-767A-2645-9A69-5E1B549B1EE3}" presName="parTxOnly" presStyleLbl="node1" presStyleIdx="0" presStyleCnt="4">
        <dgm:presLayoutVars>
          <dgm:chMax val="0"/>
          <dgm:chPref val="0"/>
          <dgm:bulletEnabled val="1"/>
        </dgm:presLayoutVars>
      </dgm:prSet>
      <dgm:spPr/>
    </dgm:pt>
    <dgm:pt modelId="{1D74DE78-E93E-BF4B-8C5C-CC4890BB8585}" type="pres">
      <dgm:prSet presAssocID="{39A15AC9-FFE9-844E-B2E2-E47D1E7E5CF9}" presName="parTxOnlySpace" presStyleCnt="0"/>
      <dgm:spPr/>
    </dgm:pt>
    <dgm:pt modelId="{87C5E4D8-946E-C346-95C6-8C0D853FFE68}" type="pres">
      <dgm:prSet presAssocID="{CF3A667D-56A7-0445-8A03-0F0A36C081DA}" presName="parTxOnly" presStyleLbl="node1" presStyleIdx="1" presStyleCnt="4">
        <dgm:presLayoutVars>
          <dgm:chMax val="0"/>
          <dgm:chPref val="0"/>
          <dgm:bulletEnabled val="1"/>
        </dgm:presLayoutVars>
      </dgm:prSet>
      <dgm:spPr/>
    </dgm:pt>
    <dgm:pt modelId="{82ED9A61-5B29-5E40-9676-E284F108F731}" type="pres">
      <dgm:prSet presAssocID="{706D814D-D3FE-0243-929F-5FA8EE3B200E}" presName="parTxOnlySpace" presStyleCnt="0"/>
      <dgm:spPr/>
    </dgm:pt>
    <dgm:pt modelId="{BC108EAD-667C-0C4A-9F36-8591A444AD89}" type="pres">
      <dgm:prSet presAssocID="{2062BBCB-51FE-324E-BE9C-5DE5CC409703}" presName="parTxOnly" presStyleLbl="node1" presStyleIdx="2" presStyleCnt="4">
        <dgm:presLayoutVars>
          <dgm:chMax val="0"/>
          <dgm:chPref val="0"/>
          <dgm:bulletEnabled val="1"/>
        </dgm:presLayoutVars>
      </dgm:prSet>
      <dgm:spPr/>
    </dgm:pt>
    <dgm:pt modelId="{A8D396C8-0DE2-1A4A-9244-465382ACE1B7}" type="pres">
      <dgm:prSet presAssocID="{8BAABA88-3C33-364D-8683-7476BAE17651}" presName="parTxOnlySpace" presStyleCnt="0"/>
      <dgm:spPr/>
    </dgm:pt>
    <dgm:pt modelId="{3803A886-748C-1744-A015-6E02CA2B9C94}" type="pres">
      <dgm:prSet presAssocID="{8942DD5B-C0E0-E640-A3EB-AB6FBDBD0FE8}" presName="parTxOnly" presStyleLbl="node1" presStyleIdx="3" presStyleCnt="4">
        <dgm:presLayoutVars>
          <dgm:chMax val="0"/>
          <dgm:chPref val="0"/>
          <dgm:bulletEnabled val="1"/>
        </dgm:presLayoutVars>
      </dgm:prSet>
      <dgm:spPr/>
    </dgm:pt>
  </dgm:ptLst>
  <dgm:cxnLst>
    <dgm:cxn modelId="{A259E951-366A-9847-B504-1E3EEFD4BE62}" srcId="{D12D242D-0E3B-C543-91D1-75AF9E135174}" destId="{8942DD5B-C0E0-E640-A3EB-AB6FBDBD0FE8}" srcOrd="3" destOrd="0" parTransId="{0252A79D-7098-3141-BAD3-60ECFC0232E3}" sibTransId="{1E03AF9D-CC0F-9B41-BA1E-385BE8321DD0}"/>
    <dgm:cxn modelId="{6E1C8596-B287-934C-8D54-247AD0B38A51}" type="presOf" srcId="{D12D242D-0E3B-C543-91D1-75AF9E135174}" destId="{9BF048D4-BCC6-FF43-BA94-229941D5E964}" srcOrd="0" destOrd="0" presId="urn:microsoft.com/office/officeart/2005/8/layout/chevron1"/>
    <dgm:cxn modelId="{407A6897-E800-0142-B9E4-FB0C8844D90A}" srcId="{D12D242D-0E3B-C543-91D1-75AF9E135174}" destId="{CF3A667D-56A7-0445-8A03-0F0A36C081DA}" srcOrd="1" destOrd="0" parTransId="{5FE691D2-94CC-4D48-9C08-DE9113C5D6E7}" sibTransId="{706D814D-D3FE-0243-929F-5FA8EE3B200E}"/>
    <dgm:cxn modelId="{0D62C69C-42CC-9D4F-8648-5BE1C93AC796}" type="presOf" srcId="{2062BBCB-51FE-324E-BE9C-5DE5CC409703}" destId="{BC108EAD-667C-0C4A-9F36-8591A444AD89}" srcOrd="0" destOrd="0" presId="urn:microsoft.com/office/officeart/2005/8/layout/chevron1"/>
    <dgm:cxn modelId="{5B6725AC-A085-CC47-A8B4-F07BFB71033B}" srcId="{D12D242D-0E3B-C543-91D1-75AF9E135174}" destId="{2062BBCB-51FE-324E-BE9C-5DE5CC409703}" srcOrd="2" destOrd="0" parTransId="{3792BA4F-C8D4-0244-8B32-55CEC2EC76A5}" sibTransId="{8BAABA88-3C33-364D-8683-7476BAE17651}"/>
    <dgm:cxn modelId="{CF1E85B4-DE88-0F4A-9053-7BC7C561DA37}" srcId="{D12D242D-0E3B-C543-91D1-75AF9E135174}" destId="{47F73CCA-767A-2645-9A69-5E1B549B1EE3}" srcOrd="0" destOrd="0" parTransId="{5AE3D378-FA20-094A-B132-F95EAF74BDD0}" sibTransId="{39A15AC9-FFE9-844E-B2E2-E47D1E7E5CF9}"/>
    <dgm:cxn modelId="{6B1E18C1-82A1-2E4E-956F-D5B3758ABAFD}" type="presOf" srcId="{47F73CCA-767A-2645-9A69-5E1B549B1EE3}" destId="{4C80F63E-9438-FA43-96A3-7D65A6E7B2F4}" srcOrd="0" destOrd="0" presId="urn:microsoft.com/office/officeart/2005/8/layout/chevron1"/>
    <dgm:cxn modelId="{75C41BCC-E75C-F045-B8FD-CD3F137E0D16}" type="presOf" srcId="{8942DD5B-C0E0-E640-A3EB-AB6FBDBD0FE8}" destId="{3803A886-748C-1744-A015-6E02CA2B9C94}" srcOrd="0" destOrd="0" presId="urn:microsoft.com/office/officeart/2005/8/layout/chevron1"/>
    <dgm:cxn modelId="{929328E6-6E3C-7144-A250-38FA4B3DF4C8}" type="presOf" srcId="{CF3A667D-56A7-0445-8A03-0F0A36C081DA}" destId="{87C5E4D8-946E-C346-95C6-8C0D853FFE68}" srcOrd="0" destOrd="0" presId="urn:microsoft.com/office/officeart/2005/8/layout/chevron1"/>
    <dgm:cxn modelId="{A6BF9F99-22A5-FE46-81BD-603A517385B3}" type="presParOf" srcId="{9BF048D4-BCC6-FF43-BA94-229941D5E964}" destId="{4C80F63E-9438-FA43-96A3-7D65A6E7B2F4}" srcOrd="0" destOrd="0" presId="urn:microsoft.com/office/officeart/2005/8/layout/chevron1"/>
    <dgm:cxn modelId="{09898B03-4744-4F4D-AEDA-467C77A022F9}" type="presParOf" srcId="{9BF048D4-BCC6-FF43-BA94-229941D5E964}" destId="{1D74DE78-E93E-BF4B-8C5C-CC4890BB8585}" srcOrd="1" destOrd="0" presId="urn:microsoft.com/office/officeart/2005/8/layout/chevron1"/>
    <dgm:cxn modelId="{80FB1BBE-CC39-C743-AE19-AA45C0627E7A}" type="presParOf" srcId="{9BF048D4-BCC6-FF43-BA94-229941D5E964}" destId="{87C5E4D8-946E-C346-95C6-8C0D853FFE68}" srcOrd="2" destOrd="0" presId="urn:microsoft.com/office/officeart/2005/8/layout/chevron1"/>
    <dgm:cxn modelId="{9EBDA643-DEB9-6340-9C90-E273564F45D8}" type="presParOf" srcId="{9BF048D4-BCC6-FF43-BA94-229941D5E964}" destId="{82ED9A61-5B29-5E40-9676-E284F108F731}" srcOrd="3" destOrd="0" presId="urn:microsoft.com/office/officeart/2005/8/layout/chevron1"/>
    <dgm:cxn modelId="{066F5E0F-FC8A-CA46-B5E8-E148E406759A}" type="presParOf" srcId="{9BF048D4-BCC6-FF43-BA94-229941D5E964}" destId="{BC108EAD-667C-0C4A-9F36-8591A444AD89}" srcOrd="4" destOrd="0" presId="urn:microsoft.com/office/officeart/2005/8/layout/chevron1"/>
    <dgm:cxn modelId="{CB53953E-8716-FB41-B1C3-4806CEBBB025}" type="presParOf" srcId="{9BF048D4-BCC6-FF43-BA94-229941D5E964}" destId="{A8D396C8-0DE2-1A4A-9244-465382ACE1B7}" srcOrd="5" destOrd="0" presId="urn:microsoft.com/office/officeart/2005/8/layout/chevron1"/>
    <dgm:cxn modelId="{1F35DBFE-77BC-2342-8FFE-25EE1B2FDC84}" type="presParOf" srcId="{9BF048D4-BCC6-FF43-BA94-229941D5E964}" destId="{3803A886-748C-1744-A015-6E02CA2B9C94}" srcOrd="6" destOrd="0" presId="urn:microsoft.com/office/officeart/2005/8/layout/chevron1"/>
  </dgm:cxnLst>
  <dgm:bg/>
  <dgm:whole>
    <a:ln>
      <a:solidFill>
        <a:srgbClr val="003399"/>
      </a:solidFill>
    </a:ln>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A4B4CADA-3E5D-41F1-979A-95FADF5A6CDF}" type="doc">
      <dgm:prSet loTypeId="urn:microsoft.com/office/officeart/2016/7/layout/BasicProcessNew" loCatId="process" qsTypeId="urn:microsoft.com/office/officeart/2005/8/quickstyle/simple2" qsCatId="simple" csTypeId="urn:microsoft.com/office/officeart/2005/8/colors/colorful2" csCatId="colorful" phldr="1"/>
      <dgm:spPr/>
      <dgm:t>
        <a:bodyPr/>
        <a:lstStyle/>
        <a:p>
          <a:endParaRPr lang="en-US"/>
        </a:p>
      </dgm:t>
    </dgm:pt>
    <dgm:pt modelId="{0CBC71F1-83E0-4ABC-82B7-4ED350D2954D}">
      <dgm:prSet custT="1"/>
      <dgm:spPr/>
      <dgm:t>
        <a:bodyPr/>
        <a:lstStyle/>
        <a:p>
          <a:r>
            <a:rPr lang="en-BE" sz="1400" b="1" dirty="0"/>
            <a:t>Hallucination</a:t>
          </a:r>
          <a:r>
            <a:rPr lang="en-BE" sz="1400" dirty="0"/>
            <a:t>: generate plausible but entirely fabricated information or details, which can be misleading. This is particularly problematic when accuracy and truthfulness are critical.</a:t>
          </a:r>
          <a:endParaRPr lang="en-US" sz="1400" dirty="0"/>
        </a:p>
      </dgm:t>
    </dgm:pt>
    <dgm:pt modelId="{FCBD6075-CB65-4F07-8BDE-2BEA72DB6881}" type="parTrans" cxnId="{6E812F0A-FF7A-4B58-80E2-29F56CAE2795}">
      <dgm:prSet/>
      <dgm:spPr/>
      <dgm:t>
        <a:bodyPr/>
        <a:lstStyle/>
        <a:p>
          <a:endParaRPr lang="en-US"/>
        </a:p>
      </dgm:t>
    </dgm:pt>
    <dgm:pt modelId="{DD00E5BD-E55D-459A-A9AB-034EDC5476FC}" type="sibTrans" cxnId="{6E812F0A-FF7A-4B58-80E2-29F56CAE2795}">
      <dgm:prSet/>
      <dgm:spPr/>
      <dgm:t>
        <a:bodyPr/>
        <a:lstStyle/>
        <a:p>
          <a:endParaRPr lang="en-US"/>
        </a:p>
      </dgm:t>
    </dgm:pt>
    <dgm:pt modelId="{40D8FDE3-0B3A-44F9-B51C-666DA7076178}">
      <dgm:prSet custT="1"/>
      <dgm:spPr/>
      <dgm:t>
        <a:bodyPr/>
        <a:lstStyle/>
        <a:p>
          <a:r>
            <a:rPr lang="en-BE" sz="1400" b="1" dirty="0"/>
            <a:t>Lack of Cited Sources</a:t>
          </a:r>
          <a:r>
            <a:rPr lang="en-BE" sz="1400" dirty="0"/>
            <a:t>: LLMs generate responses based on learned patterns from their training data without the ability to reference or cite specific sources for the information they provide. </a:t>
          </a:r>
          <a:endParaRPr lang="en-US" sz="1400" dirty="0"/>
        </a:p>
      </dgm:t>
    </dgm:pt>
    <dgm:pt modelId="{622218AE-DF8B-4C90-BB70-46AE2B4222DA}" type="parTrans" cxnId="{91A02842-3EDB-4BD0-B397-D2FFD0513BEB}">
      <dgm:prSet/>
      <dgm:spPr/>
      <dgm:t>
        <a:bodyPr/>
        <a:lstStyle/>
        <a:p>
          <a:endParaRPr lang="en-US"/>
        </a:p>
      </dgm:t>
    </dgm:pt>
    <dgm:pt modelId="{17F7D36A-8711-447F-B46B-7BD1D0C8CEB9}" type="sibTrans" cxnId="{91A02842-3EDB-4BD0-B397-D2FFD0513BEB}">
      <dgm:prSet/>
      <dgm:spPr/>
      <dgm:t>
        <a:bodyPr/>
        <a:lstStyle/>
        <a:p>
          <a:endParaRPr lang="en-US"/>
        </a:p>
      </dgm:t>
    </dgm:pt>
    <dgm:pt modelId="{75C75586-B864-4489-8557-3972253B156A}">
      <dgm:prSet custT="1"/>
      <dgm:spPr/>
      <dgm:t>
        <a:bodyPr/>
        <a:lstStyle/>
        <a:p>
          <a:pPr marL="0" lvl="0" indent="0" algn="ctr" defTabSz="622300">
            <a:lnSpc>
              <a:spcPct val="90000"/>
            </a:lnSpc>
            <a:spcBef>
              <a:spcPct val="0"/>
            </a:spcBef>
            <a:spcAft>
              <a:spcPct val="35000"/>
            </a:spcAft>
            <a:buNone/>
          </a:pPr>
          <a:r>
            <a:rPr lang="en-BE" sz="1400" b="1" kern="1200" dirty="0">
              <a:solidFill>
                <a:prstClr val="white"/>
              </a:solidFill>
              <a:latin typeface="Aptos" panose="02110004020202020204"/>
              <a:ea typeface="+mn-ea"/>
              <a:cs typeface="+mn-cs"/>
            </a:rPr>
            <a:t>Black-Box Nature: </a:t>
          </a:r>
          <a:r>
            <a:rPr lang="en-BE" sz="1400" b="0" kern="1200" dirty="0">
              <a:solidFill>
                <a:prstClr val="white"/>
              </a:solidFill>
              <a:latin typeface="Aptos" panose="02110004020202020204"/>
              <a:ea typeface="+mn-ea"/>
              <a:cs typeface="+mn-cs"/>
            </a:rPr>
            <a:t>This opacity complicates efforts to debug or improve models, as well as to establish trust with users.</a:t>
          </a:r>
          <a:endParaRPr lang="en-US" sz="1400" b="0" kern="1200" dirty="0">
            <a:solidFill>
              <a:prstClr val="white"/>
            </a:solidFill>
            <a:latin typeface="Aptos" panose="02110004020202020204"/>
            <a:ea typeface="+mn-ea"/>
            <a:cs typeface="+mn-cs"/>
          </a:endParaRPr>
        </a:p>
      </dgm:t>
    </dgm:pt>
    <dgm:pt modelId="{BA69A061-CD0D-43A1-8382-F8510FED57FE}" type="parTrans" cxnId="{EF2F1E57-209D-4752-9F73-30F7B5A60B89}">
      <dgm:prSet/>
      <dgm:spPr/>
      <dgm:t>
        <a:bodyPr/>
        <a:lstStyle/>
        <a:p>
          <a:endParaRPr lang="en-US"/>
        </a:p>
      </dgm:t>
    </dgm:pt>
    <dgm:pt modelId="{C3196CA0-AA7E-4C9E-9472-FE24E8D08F7E}" type="sibTrans" cxnId="{EF2F1E57-209D-4752-9F73-30F7B5A60B89}">
      <dgm:prSet/>
      <dgm:spPr/>
      <dgm:t>
        <a:bodyPr/>
        <a:lstStyle/>
        <a:p>
          <a:endParaRPr lang="en-US"/>
        </a:p>
      </dgm:t>
    </dgm:pt>
    <dgm:pt modelId="{36BCE35B-5B76-4416-85D8-61415D55C6AD}">
      <dgm:prSet custT="1"/>
      <dgm:spPr/>
      <dgm:t>
        <a:bodyPr/>
        <a:lstStyle/>
        <a:p>
          <a:r>
            <a:rPr lang="en-BE" sz="1400" b="1" dirty="0"/>
            <a:t>Biases in Training Data</a:t>
          </a:r>
          <a:r>
            <a:rPr lang="en-BE" sz="1400" dirty="0"/>
            <a:t>: LLMs can inherit and perpetuate biases present in their training data. These biases can manifest in outputs that reinforce stereotypes or discriminate against certain groups, raising ethical and fairness concerns.</a:t>
          </a:r>
          <a:endParaRPr lang="en-US" sz="1400" dirty="0"/>
        </a:p>
      </dgm:t>
    </dgm:pt>
    <dgm:pt modelId="{62C723B3-AE4D-4BF6-861C-F7ED14499191}" type="parTrans" cxnId="{A7C5D90E-2BD2-4B98-A2C7-282DDB8CA039}">
      <dgm:prSet/>
      <dgm:spPr/>
      <dgm:t>
        <a:bodyPr/>
        <a:lstStyle/>
        <a:p>
          <a:endParaRPr lang="en-US"/>
        </a:p>
      </dgm:t>
    </dgm:pt>
    <dgm:pt modelId="{BC9504C3-43B2-485E-8E4D-54BD1A87A1D6}" type="sibTrans" cxnId="{A7C5D90E-2BD2-4B98-A2C7-282DDB8CA039}">
      <dgm:prSet/>
      <dgm:spPr/>
      <dgm:t>
        <a:bodyPr/>
        <a:lstStyle/>
        <a:p>
          <a:endParaRPr lang="en-US"/>
        </a:p>
      </dgm:t>
    </dgm:pt>
    <dgm:pt modelId="{641C1D6E-6119-40DE-9936-613B85A9C2F4}">
      <dgm:prSet custT="1"/>
      <dgm:spPr/>
      <dgm:t>
        <a:bodyPr/>
        <a:lstStyle/>
        <a:p>
          <a:r>
            <a:rPr lang="en-BE" sz="1400" b="1" dirty="0"/>
            <a:t>Limited Understanding of Context and Nuance</a:t>
          </a:r>
          <a:r>
            <a:rPr lang="en-BE" sz="1400" dirty="0"/>
            <a:t>: LLMs may struggle with understanding context, nuance, or the subtleties of human language and culture. This can lead to responses that are inappropriate or miss the mark in understanding the user's intent.</a:t>
          </a:r>
          <a:endParaRPr lang="en-US" sz="1400" dirty="0"/>
        </a:p>
      </dgm:t>
    </dgm:pt>
    <dgm:pt modelId="{93F2B340-EDAA-49A3-B426-FCF223D43C7B}" type="parTrans" cxnId="{B9228776-D0F0-4488-8198-1EA9CC14F7C2}">
      <dgm:prSet/>
      <dgm:spPr/>
      <dgm:t>
        <a:bodyPr/>
        <a:lstStyle/>
        <a:p>
          <a:endParaRPr lang="en-US"/>
        </a:p>
      </dgm:t>
    </dgm:pt>
    <dgm:pt modelId="{01AB8FE3-E70D-4BD5-92DE-5AC9C8F865A6}" type="sibTrans" cxnId="{B9228776-D0F0-4488-8198-1EA9CC14F7C2}">
      <dgm:prSet/>
      <dgm:spPr/>
      <dgm:t>
        <a:bodyPr/>
        <a:lstStyle/>
        <a:p>
          <a:endParaRPr lang="en-US"/>
        </a:p>
      </dgm:t>
    </dgm:pt>
    <dgm:pt modelId="{6015D720-73AC-4C20-B143-80B0EBC86B14}">
      <dgm:prSet custT="1"/>
      <dgm:spPr/>
      <dgm:t>
        <a:bodyPr/>
        <a:lstStyle/>
        <a:p>
          <a:pPr algn="ctr"/>
          <a:r>
            <a:rPr lang="en-BE" sz="1400" b="1" dirty="0"/>
            <a:t>Inconsistency </a:t>
          </a:r>
          <a:r>
            <a:rPr lang="en-BE" sz="1400" dirty="0"/>
            <a:t>: </a:t>
          </a:r>
        </a:p>
        <a:p>
          <a:pPr algn="ctr"/>
          <a:r>
            <a:rPr lang="en-BE" sz="1600" dirty="0"/>
            <a:t>LLMs can sometimes provide inconsistent or unpredictable responses to similar prompts.</a:t>
          </a:r>
          <a:endParaRPr lang="en-US" sz="1600" dirty="0"/>
        </a:p>
      </dgm:t>
    </dgm:pt>
    <dgm:pt modelId="{8555F990-B144-4BA0-B95B-49F7E84A0995}" type="parTrans" cxnId="{41CA728E-15EA-4BC3-AC02-09E4C559A5CD}">
      <dgm:prSet/>
      <dgm:spPr/>
      <dgm:t>
        <a:bodyPr/>
        <a:lstStyle/>
        <a:p>
          <a:endParaRPr lang="en-US"/>
        </a:p>
      </dgm:t>
    </dgm:pt>
    <dgm:pt modelId="{5C7BA67E-0E39-43EB-B3FD-E8A21F754698}" type="sibTrans" cxnId="{41CA728E-15EA-4BC3-AC02-09E4C559A5CD}">
      <dgm:prSet/>
      <dgm:spPr/>
      <dgm:t>
        <a:bodyPr/>
        <a:lstStyle/>
        <a:p>
          <a:endParaRPr lang="en-US"/>
        </a:p>
      </dgm:t>
    </dgm:pt>
    <dgm:pt modelId="{0834FF91-888B-C94B-9DFB-C448E8A5A17A}" type="pres">
      <dgm:prSet presAssocID="{A4B4CADA-3E5D-41F1-979A-95FADF5A6CDF}" presName="Name0" presStyleCnt="0">
        <dgm:presLayoutVars>
          <dgm:dir/>
          <dgm:resizeHandles val="exact"/>
        </dgm:presLayoutVars>
      </dgm:prSet>
      <dgm:spPr/>
    </dgm:pt>
    <dgm:pt modelId="{81E934A3-9408-1641-9F55-0E922BB56FF2}" type="pres">
      <dgm:prSet presAssocID="{0CBC71F1-83E0-4ABC-82B7-4ED350D2954D}" presName="node" presStyleLbl="node1" presStyleIdx="0" presStyleCnt="11">
        <dgm:presLayoutVars>
          <dgm:bulletEnabled val="1"/>
        </dgm:presLayoutVars>
      </dgm:prSet>
      <dgm:spPr/>
    </dgm:pt>
    <dgm:pt modelId="{BDDD062B-8DB5-AC49-9300-5715B5E97AA5}" type="pres">
      <dgm:prSet presAssocID="{DD00E5BD-E55D-459A-A9AB-034EDC5476FC}" presName="sibTransSpacerBeforeConnector" presStyleCnt="0"/>
      <dgm:spPr/>
    </dgm:pt>
    <dgm:pt modelId="{C8A762DB-A3B5-944D-97EC-46BED1C1DE83}" type="pres">
      <dgm:prSet presAssocID="{DD00E5BD-E55D-459A-A9AB-034EDC5476FC}" presName="sibTrans" presStyleLbl="node1" presStyleIdx="1" presStyleCnt="11"/>
      <dgm:spPr/>
    </dgm:pt>
    <dgm:pt modelId="{8B074031-5D35-9F48-A8FF-2C888332FEDD}" type="pres">
      <dgm:prSet presAssocID="{DD00E5BD-E55D-459A-A9AB-034EDC5476FC}" presName="sibTransSpacerAfterConnector" presStyleCnt="0"/>
      <dgm:spPr/>
    </dgm:pt>
    <dgm:pt modelId="{9D3FC0EE-379B-9648-9DB1-5DBAEE71132E}" type="pres">
      <dgm:prSet presAssocID="{40D8FDE3-0B3A-44F9-B51C-666DA7076178}" presName="node" presStyleLbl="node1" presStyleIdx="2" presStyleCnt="11">
        <dgm:presLayoutVars>
          <dgm:bulletEnabled val="1"/>
        </dgm:presLayoutVars>
      </dgm:prSet>
      <dgm:spPr/>
    </dgm:pt>
    <dgm:pt modelId="{4FE92384-C4EF-AD48-ACF9-19AEF72561BA}" type="pres">
      <dgm:prSet presAssocID="{17F7D36A-8711-447F-B46B-7BD1D0C8CEB9}" presName="sibTransSpacerBeforeConnector" presStyleCnt="0"/>
      <dgm:spPr/>
    </dgm:pt>
    <dgm:pt modelId="{789CEA94-B1C0-3C4D-A172-F09F90C507AC}" type="pres">
      <dgm:prSet presAssocID="{17F7D36A-8711-447F-B46B-7BD1D0C8CEB9}" presName="sibTrans" presStyleLbl="node1" presStyleIdx="3" presStyleCnt="11"/>
      <dgm:spPr/>
    </dgm:pt>
    <dgm:pt modelId="{DB71B149-F32E-8840-92C8-A57C242E1CE5}" type="pres">
      <dgm:prSet presAssocID="{17F7D36A-8711-447F-B46B-7BD1D0C8CEB9}" presName="sibTransSpacerAfterConnector" presStyleCnt="0"/>
      <dgm:spPr/>
    </dgm:pt>
    <dgm:pt modelId="{832CCC55-DBA2-FF4C-AA50-6F67E38B2458}" type="pres">
      <dgm:prSet presAssocID="{75C75586-B864-4489-8557-3972253B156A}" presName="node" presStyleLbl="node1" presStyleIdx="4" presStyleCnt="11">
        <dgm:presLayoutVars>
          <dgm:bulletEnabled val="1"/>
        </dgm:presLayoutVars>
      </dgm:prSet>
      <dgm:spPr/>
    </dgm:pt>
    <dgm:pt modelId="{2D3245DE-A7B8-CF41-8210-2BE9AAD270C7}" type="pres">
      <dgm:prSet presAssocID="{C3196CA0-AA7E-4C9E-9472-FE24E8D08F7E}" presName="sibTransSpacerBeforeConnector" presStyleCnt="0"/>
      <dgm:spPr/>
    </dgm:pt>
    <dgm:pt modelId="{F3611A5D-C538-CE49-B57C-D4B582316C40}" type="pres">
      <dgm:prSet presAssocID="{C3196CA0-AA7E-4C9E-9472-FE24E8D08F7E}" presName="sibTrans" presStyleLbl="node1" presStyleIdx="5" presStyleCnt="11"/>
      <dgm:spPr/>
    </dgm:pt>
    <dgm:pt modelId="{07AF2B7B-07A5-3B4E-A744-3CB4D0152E1C}" type="pres">
      <dgm:prSet presAssocID="{C3196CA0-AA7E-4C9E-9472-FE24E8D08F7E}" presName="sibTransSpacerAfterConnector" presStyleCnt="0"/>
      <dgm:spPr/>
    </dgm:pt>
    <dgm:pt modelId="{F982D755-0716-B242-B03D-76C212BD146E}" type="pres">
      <dgm:prSet presAssocID="{36BCE35B-5B76-4416-85D8-61415D55C6AD}" presName="node" presStyleLbl="node1" presStyleIdx="6" presStyleCnt="11">
        <dgm:presLayoutVars>
          <dgm:bulletEnabled val="1"/>
        </dgm:presLayoutVars>
      </dgm:prSet>
      <dgm:spPr/>
    </dgm:pt>
    <dgm:pt modelId="{EE3245D5-C14A-504C-A8F9-9B9648F5B6E3}" type="pres">
      <dgm:prSet presAssocID="{BC9504C3-43B2-485E-8E4D-54BD1A87A1D6}" presName="sibTransSpacerBeforeConnector" presStyleCnt="0"/>
      <dgm:spPr/>
    </dgm:pt>
    <dgm:pt modelId="{FD8DC77F-4B7D-A645-B790-38BF1FF581FE}" type="pres">
      <dgm:prSet presAssocID="{BC9504C3-43B2-485E-8E4D-54BD1A87A1D6}" presName="sibTrans" presStyleLbl="node1" presStyleIdx="7" presStyleCnt="11"/>
      <dgm:spPr/>
    </dgm:pt>
    <dgm:pt modelId="{285A020E-F29A-304D-B596-8FC15460E412}" type="pres">
      <dgm:prSet presAssocID="{BC9504C3-43B2-485E-8E4D-54BD1A87A1D6}" presName="sibTransSpacerAfterConnector" presStyleCnt="0"/>
      <dgm:spPr/>
    </dgm:pt>
    <dgm:pt modelId="{1D99E67D-5ED4-EC42-88A5-EFABB4A9A3D4}" type="pres">
      <dgm:prSet presAssocID="{641C1D6E-6119-40DE-9936-613B85A9C2F4}" presName="node" presStyleLbl="node1" presStyleIdx="8" presStyleCnt="11">
        <dgm:presLayoutVars>
          <dgm:bulletEnabled val="1"/>
        </dgm:presLayoutVars>
      </dgm:prSet>
      <dgm:spPr/>
    </dgm:pt>
    <dgm:pt modelId="{8D6E5423-699B-214F-9CD5-43D35FA4979C}" type="pres">
      <dgm:prSet presAssocID="{01AB8FE3-E70D-4BD5-92DE-5AC9C8F865A6}" presName="sibTransSpacerBeforeConnector" presStyleCnt="0"/>
      <dgm:spPr/>
    </dgm:pt>
    <dgm:pt modelId="{1E7548EC-E000-1E47-A202-11AB8F7EBC55}" type="pres">
      <dgm:prSet presAssocID="{01AB8FE3-E70D-4BD5-92DE-5AC9C8F865A6}" presName="sibTrans" presStyleLbl="node1" presStyleIdx="9" presStyleCnt="11"/>
      <dgm:spPr/>
    </dgm:pt>
    <dgm:pt modelId="{E183675C-97A7-C448-A1FC-45EA3C08803A}" type="pres">
      <dgm:prSet presAssocID="{01AB8FE3-E70D-4BD5-92DE-5AC9C8F865A6}" presName="sibTransSpacerAfterConnector" presStyleCnt="0"/>
      <dgm:spPr/>
    </dgm:pt>
    <dgm:pt modelId="{3B14A5EC-0EE2-2A45-AADC-E0B20F39A4C3}" type="pres">
      <dgm:prSet presAssocID="{6015D720-73AC-4C20-B143-80B0EBC86B14}" presName="node" presStyleLbl="node1" presStyleIdx="10" presStyleCnt="11">
        <dgm:presLayoutVars>
          <dgm:bulletEnabled val="1"/>
        </dgm:presLayoutVars>
      </dgm:prSet>
      <dgm:spPr/>
    </dgm:pt>
  </dgm:ptLst>
  <dgm:cxnLst>
    <dgm:cxn modelId="{6E812F0A-FF7A-4B58-80E2-29F56CAE2795}" srcId="{A4B4CADA-3E5D-41F1-979A-95FADF5A6CDF}" destId="{0CBC71F1-83E0-4ABC-82B7-4ED350D2954D}" srcOrd="0" destOrd="0" parTransId="{FCBD6075-CB65-4F07-8BDE-2BEA72DB6881}" sibTransId="{DD00E5BD-E55D-459A-A9AB-034EDC5476FC}"/>
    <dgm:cxn modelId="{A7C5D90E-2BD2-4B98-A2C7-282DDB8CA039}" srcId="{A4B4CADA-3E5D-41F1-979A-95FADF5A6CDF}" destId="{36BCE35B-5B76-4416-85D8-61415D55C6AD}" srcOrd="3" destOrd="0" parTransId="{62C723B3-AE4D-4BF6-861C-F7ED14499191}" sibTransId="{BC9504C3-43B2-485E-8E4D-54BD1A87A1D6}"/>
    <dgm:cxn modelId="{D0F3CB10-86F8-7142-8602-6063636F847A}" type="presOf" srcId="{36BCE35B-5B76-4416-85D8-61415D55C6AD}" destId="{F982D755-0716-B242-B03D-76C212BD146E}" srcOrd="0" destOrd="0" presId="urn:microsoft.com/office/officeart/2016/7/layout/BasicProcessNew"/>
    <dgm:cxn modelId="{158D953D-3AA4-3241-A042-0FA72DC8DAA3}" type="presOf" srcId="{DD00E5BD-E55D-459A-A9AB-034EDC5476FC}" destId="{C8A762DB-A3B5-944D-97EC-46BED1C1DE83}" srcOrd="0" destOrd="0" presId="urn:microsoft.com/office/officeart/2016/7/layout/BasicProcessNew"/>
    <dgm:cxn modelId="{65D62741-1A56-7C49-B41C-5BC74F2866A9}" type="presOf" srcId="{BC9504C3-43B2-485E-8E4D-54BD1A87A1D6}" destId="{FD8DC77F-4B7D-A645-B790-38BF1FF581FE}" srcOrd="0" destOrd="0" presId="urn:microsoft.com/office/officeart/2016/7/layout/BasicProcessNew"/>
    <dgm:cxn modelId="{91A02842-3EDB-4BD0-B397-D2FFD0513BEB}" srcId="{A4B4CADA-3E5D-41F1-979A-95FADF5A6CDF}" destId="{40D8FDE3-0B3A-44F9-B51C-666DA7076178}" srcOrd="1" destOrd="0" parTransId="{622218AE-DF8B-4C90-BB70-46AE2B4222DA}" sibTransId="{17F7D36A-8711-447F-B46B-7BD1D0C8CEB9}"/>
    <dgm:cxn modelId="{4226C445-146D-BC45-AD26-298515BE2EC7}" type="presOf" srcId="{17F7D36A-8711-447F-B46B-7BD1D0C8CEB9}" destId="{789CEA94-B1C0-3C4D-A172-F09F90C507AC}" srcOrd="0" destOrd="0" presId="urn:microsoft.com/office/officeart/2016/7/layout/BasicProcessNew"/>
    <dgm:cxn modelId="{EF2F1E57-209D-4752-9F73-30F7B5A60B89}" srcId="{A4B4CADA-3E5D-41F1-979A-95FADF5A6CDF}" destId="{75C75586-B864-4489-8557-3972253B156A}" srcOrd="2" destOrd="0" parTransId="{BA69A061-CD0D-43A1-8382-F8510FED57FE}" sibTransId="{C3196CA0-AA7E-4C9E-9472-FE24E8D08F7E}"/>
    <dgm:cxn modelId="{7C57F072-E829-8F41-9136-2D076909A4A5}" type="presOf" srcId="{C3196CA0-AA7E-4C9E-9472-FE24E8D08F7E}" destId="{F3611A5D-C538-CE49-B57C-D4B582316C40}" srcOrd="0" destOrd="0" presId="urn:microsoft.com/office/officeart/2016/7/layout/BasicProcessNew"/>
    <dgm:cxn modelId="{D3CBBC73-70F1-5145-A10A-397FFFAD56DD}" type="presOf" srcId="{0CBC71F1-83E0-4ABC-82B7-4ED350D2954D}" destId="{81E934A3-9408-1641-9F55-0E922BB56FF2}" srcOrd="0" destOrd="0" presId="urn:microsoft.com/office/officeart/2016/7/layout/BasicProcessNew"/>
    <dgm:cxn modelId="{B9228776-D0F0-4488-8198-1EA9CC14F7C2}" srcId="{A4B4CADA-3E5D-41F1-979A-95FADF5A6CDF}" destId="{641C1D6E-6119-40DE-9936-613B85A9C2F4}" srcOrd="4" destOrd="0" parTransId="{93F2B340-EDAA-49A3-B426-FCF223D43C7B}" sibTransId="{01AB8FE3-E70D-4BD5-92DE-5AC9C8F865A6}"/>
    <dgm:cxn modelId="{41CA728E-15EA-4BC3-AC02-09E4C559A5CD}" srcId="{A4B4CADA-3E5D-41F1-979A-95FADF5A6CDF}" destId="{6015D720-73AC-4C20-B143-80B0EBC86B14}" srcOrd="5" destOrd="0" parTransId="{8555F990-B144-4BA0-B95B-49F7E84A0995}" sibTransId="{5C7BA67E-0E39-43EB-B3FD-E8A21F754698}"/>
    <dgm:cxn modelId="{C531E998-9FFF-D74D-A5D1-CE1412163EE0}" type="presOf" srcId="{6015D720-73AC-4C20-B143-80B0EBC86B14}" destId="{3B14A5EC-0EE2-2A45-AADC-E0B20F39A4C3}" srcOrd="0" destOrd="0" presId="urn:microsoft.com/office/officeart/2016/7/layout/BasicProcessNew"/>
    <dgm:cxn modelId="{000885B0-7021-1A4F-930D-AB8A21E5E53E}" type="presOf" srcId="{641C1D6E-6119-40DE-9936-613B85A9C2F4}" destId="{1D99E67D-5ED4-EC42-88A5-EFABB4A9A3D4}" srcOrd="0" destOrd="0" presId="urn:microsoft.com/office/officeart/2016/7/layout/BasicProcessNew"/>
    <dgm:cxn modelId="{431785B0-E68F-3548-B561-C417CF5B38C2}" type="presOf" srcId="{A4B4CADA-3E5D-41F1-979A-95FADF5A6CDF}" destId="{0834FF91-888B-C94B-9DFB-C448E8A5A17A}" srcOrd="0" destOrd="0" presId="urn:microsoft.com/office/officeart/2016/7/layout/BasicProcessNew"/>
    <dgm:cxn modelId="{4E4CBFB6-AF7B-FB40-9853-A6C0F2CBCF29}" type="presOf" srcId="{75C75586-B864-4489-8557-3972253B156A}" destId="{832CCC55-DBA2-FF4C-AA50-6F67E38B2458}" srcOrd="0" destOrd="0" presId="urn:microsoft.com/office/officeart/2016/7/layout/BasicProcessNew"/>
    <dgm:cxn modelId="{844B02E7-DFB5-5C4C-BECF-220163C659EB}" type="presOf" srcId="{40D8FDE3-0B3A-44F9-B51C-666DA7076178}" destId="{9D3FC0EE-379B-9648-9DB1-5DBAEE71132E}" srcOrd="0" destOrd="0" presId="urn:microsoft.com/office/officeart/2016/7/layout/BasicProcessNew"/>
    <dgm:cxn modelId="{5B411AF3-24D9-A242-A01E-9BA81BE08F8F}" type="presOf" srcId="{01AB8FE3-E70D-4BD5-92DE-5AC9C8F865A6}" destId="{1E7548EC-E000-1E47-A202-11AB8F7EBC55}" srcOrd="0" destOrd="0" presId="urn:microsoft.com/office/officeart/2016/7/layout/BasicProcessNew"/>
    <dgm:cxn modelId="{3D0368E8-35D7-1D4F-9DAF-3C67B4A286B2}" type="presParOf" srcId="{0834FF91-888B-C94B-9DFB-C448E8A5A17A}" destId="{81E934A3-9408-1641-9F55-0E922BB56FF2}" srcOrd="0" destOrd="0" presId="urn:microsoft.com/office/officeart/2016/7/layout/BasicProcessNew"/>
    <dgm:cxn modelId="{7B621AC8-1E2D-5243-A19B-D57BEF17B60B}" type="presParOf" srcId="{0834FF91-888B-C94B-9DFB-C448E8A5A17A}" destId="{BDDD062B-8DB5-AC49-9300-5715B5E97AA5}" srcOrd="1" destOrd="0" presId="urn:microsoft.com/office/officeart/2016/7/layout/BasicProcessNew"/>
    <dgm:cxn modelId="{3DD8A488-7349-0B4A-8AEE-4347A345A838}" type="presParOf" srcId="{0834FF91-888B-C94B-9DFB-C448E8A5A17A}" destId="{C8A762DB-A3B5-944D-97EC-46BED1C1DE83}" srcOrd="2" destOrd="0" presId="urn:microsoft.com/office/officeart/2016/7/layout/BasicProcessNew"/>
    <dgm:cxn modelId="{9D386D66-EFB1-8346-8D31-87A0BEA8AB6D}" type="presParOf" srcId="{0834FF91-888B-C94B-9DFB-C448E8A5A17A}" destId="{8B074031-5D35-9F48-A8FF-2C888332FEDD}" srcOrd="3" destOrd="0" presId="urn:microsoft.com/office/officeart/2016/7/layout/BasicProcessNew"/>
    <dgm:cxn modelId="{4F39012C-4628-0F4B-A633-C8DC0C4420BD}" type="presParOf" srcId="{0834FF91-888B-C94B-9DFB-C448E8A5A17A}" destId="{9D3FC0EE-379B-9648-9DB1-5DBAEE71132E}" srcOrd="4" destOrd="0" presId="urn:microsoft.com/office/officeart/2016/7/layout/BasicProcessNew"/>
    <dgm:cxn modelId="{2B0F6AA2-D25F-B44D-935D-DC878629F007}" type="presParOf" srcId="{0834FF91-888B-C94B-9DFB-C448E8A5A17A}" destId="{4FE92384-C4EF-AD48-ACF9-19AEF72561BA}" srcOrd="5" destOrd="0" presId="urn:microsoft.com/office/officeart/2016/7/layout/BasicProcessNew"/>
    <dgm:cxn modelId="{9E0163A7-3130-8647-91F8-0D384D8FACF6}" type="presParOf" srcId="{0834FF91-888B-C94B-9DFB-C448E8A5A17A}" destId="{789CEA94-B1C0-3C4D-A172-F09F90C507AC}" srcOrd="6" destOrd="0" presId="urn:microsoft.com/office/officeart/2016/7/layout/BasicProcessNew"/>
    <dgm:cxn modelId="{AB5ED798-3854-A745-95CD-FF219644E08E}" type="presParOf" srcId="{0834FF91-888B-C94B-9DFB-C448E8A5A17A}" destId="{DB71B149-F32E-8840-92C8-A57C242E1CE5}" srcOrd="7" destOrd="0" presId="urn:microsoft.com/office/officeart/2016/7/layout/BasicProcessNew"/>
    <dgm:cxn modelId="{B6A04936-E7A6-C648-BD49-BE1345F8AD91}" type="presParOf" srcId="{0834FF91-888B-C94B-9DFB-C448E8A5A17A}" destId="{832CCC55-DBA2-FF4C-AA50-6F67E38B2458}" srcOrd="8" destOrd="0" presId="urn:microsoft.com/office/officeart/2016/7/layout/BasicProcessNew"/>
    <dgm:cxn modelId="{710026B8-F61F-F445-9B0E-600A549C000F}" type="presParOf" srcId="{0834FF91-888B-C94B-9DFB-C448E8A5A17A}" destId="{2D3245DE-A7B8-CF41-8210-2BE9AAD270C7}" srcOrd="9" destOrd="0" presId="urn:microsoft.com/office/officeart/2016/7/layout/BasicProcessNew"/>
    <dgm:cxn modelId="{8A5F56DD-4910-3940-8027-FDEDE0606AFE}" type="presParOf" srcId="{0834FF91-888B-C94B-9DFB-C448E8A5A17A}" destId="{F3611A5D-C538-CE49-B57C-D4B582316C40}" srcOrd="10" destOrd="0" presId="urn:microsoft.com/office/officeart/2016/7/layout/BasicProcessNew"/>
    <dgm:cxn modelId="{3D20EF58-1B1A-A048-AE6F-7D7E950BE5CA}" type="presParOf" srcId="{0834FF91-888B-C94B-9DFB-C448E8A5A17A}" destId="{07AF2B7B-07A5-3B4E-A744-3CB4D0152E1C}" srcOrd="11" destOrd="0" presId="urn:microsoft.com/office/officeart/2016/7/layout/BasicProcessNew"/>
    <dgm:cxn modelId="{67FDECAF-4BDF-6D49-ADB9-D4D35EBFAB45}" type="presParOf" srcId="{0834FF91-888B-C94B-9DFB-C448E8A5A17A}" destId="{F982D755-0716-B242-B03D-76C212BD146E}" srcOrd="12" destOrd="0" presId="urn:microsoft.com/office/officeart/2016/7/layout/BasicProcessNew"/>
    <dgm:cxn modelId="{BD3C7136-E6B6-3F4F-8DBB-50CC526FFD5C}" type="presParOf" srcId="{0834FF91-888B-C94B-9DFB-C448E8A5A17A}" destId="{EE3245D5-C14A-504C-A8F9-9B9648F5B6E3}" srcOrd="13" destOrd="0" presId="urn:microsoft.com/office/officeart/2016/7/layout/BasicProcessNew"/>
    <dgm:cxn modelId="{AE125D19-B1CF-FD41-9CF6-6557B85D40A4}" type="presParOf" srcId="{0834FF91-888B-C94B-9DFB-C448E8A5A17A}" destId="{FD8DC77F-4B7D-A645-B790-38BF1FF581FE}" srcOrd="14" destOrd="0" presId="urn:microsoft.com/office/officeart/2016/7/layout/BasicProcessNew"/>
    <dgm:cxn modelId="{C81E03B7-0883-1346-99E9-8EAB0CE5B817}" type="presParOf" srcId="{0834FF91-888B-C94B-9DFB-C448E8A5A17A}" destId="{285A020E-F29A-304D-B596-8FC15460E412}" srcOrd="15" destOrd="0" presId="urn:microsoft.com/office/officeart/2016/7/layout/BasicProcessNew"/>
    <dgm:cxn modelId="{229F7088-6211-8E44-B23A-0C14922ED1B0}" type="presParOf" srcId="{0834FF91-888B-C94B-9DFB-C448E8A5A17A}" destId="{1D99E67D-5ED4-EC42-88A5-EFABB4A9A3D4}" srcOrd="16" destOrd="0" presId="urn:microsoft.com/office/officeart/2016/7/layout/BasicProcessNew"/>
    <dgm:cxn modelId="{0F647508-1855-8E4D-B4CE-7548B9D657F2}" type="presParOf" srcId="{0834FF91-888B-C94B-9DFB-C448E8A5A17A}" destId="{8D6E5423-699B-214F-9CD5-43D35FA4979C}" srcOrd="17" destOrd="0" presId="urn:microsoft.com/office/officeart/2016/7/layout/BasicProcessNew"/>
    <dgm:cxn modelId="{7BBA266B-CB95-E441-8733-C3524B17EF39}" type="presParOf" srcId="{0834FF91-888B-C94B-9DFB-C448E8A5A17A}" destId="{1E7548EC-E000-1E47-A202-11AB8F7EBC55}" srcOrd="18" destOrd="0" presId="urn:microsoft.com/office/officeart/2016/7/layout/BasicProcessNew"/>
    <dgm:cxn modelId="{4F9CE7D2-FF51-D844-A979-37A462FB6F48}" type="presParOf" srcId="{0834FF91-888B-C94B-9DFB-C448E8A5A17A}" destId="{E183675C-97A7-C448-A1FC-45EA3C08803A}" srcOrd="19" destOrd="0" presId="urn:microsoft.com/office/officeart/2016/7/layout/BasicProcessNew"/>
    <dgm:cxn modelId="{5677BC9B-8770-CB40-A2DC-D6C2F9A17F6E}" type="presParOf" srcId="{0834FF91-888B-C94B-9DFB-C448E8A5A17A}" destId="{3B14A5EC-0EE2-2A45-AADC-E0B20F39A4C3}" srcOrd="20" destOrd="0" presId="urn:microsoft.com/office/officeart/2016/7/layout/Basic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B4CADA-3E5D-41F1-979A-95FADF5A6CDF}" type="doc">
      <dgm:prSet loTypeId="urn:microsoft.com/office/officeart/2016/7/layout/BasicProcessNew" loCatId="process" qsTypeId="urn:microsoft.com/office/officeart/2005/8/quickstyle/simple2" qsCatId="simple" csTypeId="urn:microsoft.com/office/officeart/2005/8/colors/colorful2" csCatId="colorful" phldr="1"/>
      <dgm:spPr/>
      <dgm:t>
        <a:bodyPr/>
        <a:lstStyle/>
        <a:p>
          <a:endParaRPr lang="en-US"/>
        </a:p>
      </dgm:t>
    </dgm:pt>
    <dgm:pt modelId="{0CBC71F1-83E0-4ABC-82B7-4ED350D2954D}">
      <dgm:prSet custT="1"/>
      <dgm:spPr/>
      <dgm:t>
        <a:bodyPr/>
        <a:lstStyle/>
        <a:p>
          <a:r>
            <a:rPr lang="en-BE" sz="1400" b="1" dirty="0"/>
            <a:t>Hallucination</a:t>
          </a:r>
          <a:r>
            <a:rPr lang="en-BE" sz="1400" dirty="0"/>
            <a:t>: generate plausible but entirely fabricated information or details, which can be misleading. This is particularly problematic when accuracy and truthfulness are critical.</a:t>
          </a:r>
          <a:endParaRPr lang="en-US" sz="1400" dirty="0"/>
        </a:p>
      </dgm:t>
    </dgm:pt>
    <dgm:pt modelId="{FCBD6075-CB65-4F07-8BDE-2BEA72DB6881}" type="parTrans" cxnId="{6E812F0A-FF7A-4B58-80E2-29F56CAE2795}">
      <dgm:prSet/>
      <dgm:spPr/>
      <dgm:t>
        <a:bodyPr/>
        <a:lstStyle/>
        <a:p>
          <a:endParaRPr lang="en-US"/>
        </a:p>
      </dgm:t>
    </dgm:pt>
    <dgm:pt modelId="{DD00E5BD-E55D-459A-A9AB-034EDC5476FC}" type="sibTrans" cxnId="{6E812F0A-FF7A-4B58-80E2-29F56CAE2795}">
      <dgm:prSet/>
      <dgm:spPr/>
      <dgm:t>
        <a:bodyPr/>
        <a:lstStyle/>
        <a:p>
          <a:endParaRPr lang="en-US"/>
        </a:p>
      </dgm:t>
    </dgm:pt>
    <dgm:pt modelId="{40D8FDE3-0B3A-44F9-B51C-666DA7076178}">
      <dgm:prSet custT="1"/>
      <dgm:spPr/>
      <dgm:t>
        <a:bodyPr/>
        <a:lstStyle/>
        <a:p>
          <a:r>
            <a:rPr lang="en-BE" sz="1400" b="1" dirty="0"/>
            <a:t>Lack of Cited Sources</a:t>
          </a:r>
          <a:r>
            <a:rPr lang="en-BE" sz="1400" dirty="0"/>
            <a:t>: LLMs generate responses based on learned patterns from their training data without the ability to reference or cite specific sources for the information they provide. </a:t>
          </a:r>
          <a:endParaRPr lang="en-US" sz="1400" dirty="0"/>
        </a:p>
      </dgm:t>
    </dgm:pt>
    <dgm:pt modelId="{622218AE-DF8B-4C90-BB70-46AE2B4222DA}" type="parTrans" cxnId="{91A02842-3EDB-4BD0-B397-D2FFD0513BEB}">
      <dgm:prSet/>
      <dgm:spPr/>
      <dgm:t>
        <a:bodyPr/>
        <a:lstStyle/>
        <a:p>
          <a:endParaRPr lang="en-US"/>
        </a:p>
      </dgm:t>
    </dgm:pt>
    <dgm:pt modelId="{17F7D36A-8711-447F-B46B-7BD1D0C8CEB9}" type="sibTrans" cxnId="{91A02842-3EDB-4BD0-B397-D2FFD0513BEB}">
      <dgm:prSet/>
      <dgm:spPr/>
      <dgm:t>
        <a:bodyPr/>
        <a:lstStyle/>
        <a:p>
          <a:endParaRPr lang="en-US"/>
        </a:p>
      </dgm:t>
    </dgm:pt>
    <dgm:pt modelId="{75C75586-B864-4489-8557-3972253B156A}">
      <dgm:prSet custT="1"/>
      <dgm:spPr/>
      <dgm:t>
        <a:bodyPr/>
        <a:lstStyle/>
        <a:p>
          <a:pPr marL="0" lvl="0" indent="0" algn="ctr" defTabSz="622300">
            <a:lnSpc>
              <a:spcPct val="90000"/>
            </a:lnSpc>
            <a:spcBef>
              <a:spcPct val="0"/>
            </a:spcBef>
            <a:spcAft>
              <a:spcPct val="35000"/>
            </a:spcAft>
            <a:buNone/>
          </a:pPr>
          <a:r>
            <a:rPr lang="en-BE" sz="1400" b="1" kern="1200" dirty="0">
              <a:solidFill>
                <a:prstClr val="white"/>
              </a:solidFill>
              <a:latin typeface="Aptos" panose="02110004020202020204"/>
              <a:ea typeface="+mn-ea"/>
              <a:cs typeface="+mn-cs"/>
            </a:rPr>
            <a:t>Black-Box Nature: </a:t>
          </a:r>
          <a:r>
            <a:rPr lang="en-BE" sz="1400" b="0" kern="1200" dirty="0">
              <a:solidFill>
                <a:prstClr val="white"/>
              </a:solidFill>
              <a:latin typeface="Aptos" panose="02110004020202020204"/>
              <a:ea typeface="+mn-ea"/>
              <a:cs typeface="+mn-cs"/>
            </a:rPr>
            <a:t>This opacity complicates efforts to debug or improve models, as well as to establish trust with users.</a:t>
          </a:r>
          <a:endParaRPr lang="en-US" sz="1400" b="0" kern="1200" dirty="0">
            <a:solidFill>
              <a:prstClr val="white"/>
            </a:solidFill>
            <a:latin typeface="Aptos" panose="02110004020202020204"/>
            <a:ea typeface="+mn-ea"/>
            <a:cs typeface="+mn-cs"/>
          </a:endParaRPr>
        </a:p>
      </dgm:t>
    </dgm:pt>
    <dgm:pt modelId="{BA69A061-CD0D-43A1-8382-F8510FED57FE}" type="parTrans" cxnId="{EF2F1E57-209D-4752-9F73-30F7B5A60B89}">
      <dgm:prSet/>
      <dgm:spPr/>
      <dgm:t>
        <a:bodyPr/>
        <a:lstStyle/>
        <a:p>
          <a:endParaRPr lang="en-US"/>
        </a:p>
      </dgm:t>
    </dgm:pt>
    <dgm:pt modelId="{C3196CA0-AA7E-4C9E-9472-FE24E8D08F7E}" type="sibTrans" cxnId="{EF2F1E57-209D-4752-9F73-30F7B5A60B89}">
      <dgm:prSet/>
      <dgm:spPr/>
      <dgm:t>
        <a:bodyPr/>
        <a:lstStyle/>
        <a:p>
          <a:endParaRPr lang="en-US"/>
        </a:p>
      </dgm:t>
    </dgm:pt>
    <dgm:pt modelId="{36BCE35B-5B76-4416-85D8-61415D55C6AD}">
      <dgm:prSet custT="1"/>
      <dgm:spPr/>
      <dgm:t>
        <a:bodyPr/>
        <a:lstStyle/>
        <a:p>
          <a:r>
            <a:rPr lang="en-BE" sz="1400" b="1" dirty="0"/>
            <a:t>Biases in Training Data</a:t>
          </a:r>
          <a:r>
            <a:rPr lang="en-BE" sz="1400" dirty="0"/>
            <a:t>: LLMs can inherit and perpetuate biases present in their training data. These biases can manifest in outputs that reinforce stereotypes or discriminate against certain groups, raising ethical and fairness concerns.</a:t>
          </a:r>
          <a:endParaRPr lang="en-US" sz="1400" dirty="0"/>
        </a:p>
      </dgm:t>
    </dgm:pt>
    <dgm:pt modelId="{62C723B3-AE4D-4BF6-861C-F7ED14499191}" type="parTrans" cxnId="{A7C5D90E-2BD2-4B98-A2C7-282DDB8CA039}">
      <dgm:prSet/>
      <dgm:spPr/>
      <dgm:t>
        <a:bodyPr/>
        <a:lstStyle/>
        <a:p>
          <a:endParaRPr lang="en-US"/>
        </a:p>
      </dgm:t>
    </dgm:pt>
    <dgm:pt modelId="{BC9504C3-43B2-485E-8E4D-54BD1A87A1D6}" type="sibTrans" cxnId="{A7C5D90E-2BD2-4B98-A2C7-282DDB8CA039}">
      <dgm:prSet/>
      <dgm:spPr/>
      <dgm:t>
        <a:bodyPr/>
        <a:lstStyle/>
        <a:p>
          <a:endParaRPr lang="en-US"/>
        </a:p>
      </dgm:t>
    </dgm:pt>
    <dgm:pt modelId="{641C1D6E-6119-40DE-9936-613B85A9C2F4}">
      <dgm:prSet custT="1"/>
      <dgm:spPr/>
      <dgm:t>
        <a:bodyPr/>
        <a:lstStyle/>
        <a:p>
          <a:r>
            <a:rPr lang="en-BE" sz="1400" b="1" dirty="0"/>
            <a:t>Limited Understanding of Context and Nuance</a:t>
          </a:r>
          <a:r>
            <a:rPr lang="en-BE" sz="1400" dirty="0"/>
            <a:t>: LLMs may struggle with understanding context, nuance, or the subtleties of human language and culture. This can lead to responses that are inappropriate or miss the mark in understanding the user's intent.</a:t>
          </a:r>
          <a:endParaRPr lang="en-US" sz="1400" dirty="0"/>
        </a:p>
      </dgm:t>
    </dgm:pt>
    <dgm:pt modelId="{93F2B340-EDAA-49A3-B426-FCF223D43C7B}" type="parTrans" cxnId="{B9228776-D0F0-4488-8198-1EA9CC14F7C2}">
      <dgm:prSet/>
      <dgm:spPr/>
      <dgm:t>
        <a:bodyPr/>
        <a:lstStyle/>
        <a:p>
          <a:endParaRPr lang="en-US"/>
        </a:p>
      </dgm:t>
    </dgm:pt>
    <dgm:pt modelId="{01AB8FE3-E70D-4BD5-92DE-5AC9C8F865A6}" type="sibTrans" cxnId="{B9228776-D0F0-4488-8198-1EA9CC14F7C2}">
      <dgm:prSet/>
      <dgm:spPr/>
      <dgm:t>
        <a:bodyPr/>
        <a:lstStyle/>
        <a:p>
          <a:endParaRPr lang="en-US"/>
        </a:p>
      </dgm:t>
    </dgm:pt>
    <dgm:pt modelId="{6015D720-73AC-4C20-B143-80B0EBC86B14}">
      <dgm:prSet custT="1"/>
      <dgm:spPr/>
      <dgm:t>
        <a:bodyPr/>
        <a:lstStyle/>
        <a:p>
          <a:pPr algn="ctr"/>
          <a:r>
            <a:rPr lang="en-BE" sz="1400" b="1" dirty="0"/>
            <a:t>Inconsistency </a:t>
          </a:r>
          <a:r>
            <a:rPr lang="en-BE" sz="1400" dirty="0"/>
            <a:t>: </a:t>
          </a:r>
        </a:p>
        <a:p>
          <a:pPr algn="ctr"/>
          <a:r>
            <a:rPr lang="en-BE" sz="1600" dirty="0"/>
            <a:t>LLMs can sometimes provide inconsistent or unpredictable responses to similar prompts.</a:t>
          </a:r>
          <a:endParaRPr lang="en-US" sz="1600" dirty="0"/>
        </a:p>
      </dgm:t>
    </dgm:pt>
    <dgm:pt modelId="{8555F990-B144-4BA0-B95B-49F7E84A0995}" type="parTrans" cxnId="{41CA728E-15EA-4BC3-AC02-09E4C559A5CD}">
      <dgm:prSet/>
      <dgm:spPr/>
      <dgm:t>
        <a:bodyPr/>
        <a:lstStyle/>
        <a:p>
          <a:endParaRPr lang="en-US"/>
        </a:p>
      </dgm:t>
    </dgm:pt>
    <dgm:pt modelId="{5C7BA67E-0E39-43EB-B3FD-E8A21F754698}" type="sibTrans" cxnId="{41CA728E-15EA-4BC3-AC02-09E4C559A5CD}">
      <dgm:prSet/>
      <dgm:spPr/>
      <dgm:t>
        <a:bodyPr/>
        <a:lstStyle/>
        <a:p>
          <a:endParaRPr lang="en-US"/>
        </a:p>
      </dgm:t>
    </dgm:pt>
    <dgm:pt modelId="{0834FF91-888B-C94B-9DFB-C448E8A5A17A}" type="pres">
      <dgm:prSet presAssocID="{A4B4CADA-3E5D-41F1-979A-95FADF5A6CDF}" presName="Name0" presStyleCnt="0">
        <dgm:presLayoutVars>
          <dgm:dir/>
          <dgm:resizeHandles val="exact"/>
        </dgm:presLayoutVars>
      </dgm:prSet>
      <dgm:spPr/>
    </dgm:pt>
    <dgm:pt modelId="{81E934A3-9408-1641-9F55-0E922BB56FF2}" type="pres">
      <dgm:prSet presAssocID="{0CBC71F1-83E0-4ABC-82B7-4ED350D2954D}" presName="node" presStyleLbl="node1" presStyleIdx="0" presStyleCnt="11">
        <dgm:presLayoutVars>
          <dgm:bulletEnabled val="1"/>
        </dgm:presLayoutVars>
      </dgm:prSet>
      <dgm:spPr/>
    </dgm:pt>
    <dgm:pt modelId="{BDDD062B-8DB5-AC49-9300-5715B5E97AA5}" type="pres">
      <dgm:prSet presAssocID="{DD00E5BD-E55D-459A-A9AB-034EDC5476FC}" presName="sibTransSpacerBeforeConnector" presStyleCnt="0"/>
      <dgm:spPr/>
    </dgm:pt>
    <dgm:pt modelId="{C8A762DB-A3B5-944D-97EC-46BED1C1DE83}" type="pres">
      <dgm:prSet presAssocID="{DD00E5BD-E55D-459A-A9AB-034EDC5476FC}" presName="sibTrans" presStyleLbl="node1" presStyleIdx="1" presStyleCnt="11"/>
      <dgm:spPr/>
    </dgm:pt>
    <dgm:pt modelId="{8B074031-5D35-9F48-A8FF-2C888332FEDD}" type="pres">
      <dgm:prSet presAssocID="{DD00E5BD-E55D-459A-A9AB-034EDC5476FC}" presName="sibTransSpacerAfterConnector" presStyleCnt="0"/>
      <dgm:spPr/>
    </dgm:pt>
    <dgm:pt modelId="{9D3FC0EE-379B-9648-9DB1-5DBAEE71132E}" type="pres">
      <dgm:prSet presAssocID="{40D8FDE3-0B3A-44F9-B51C-666DA7076178}" presName="node" presStyleLbl="node1" presStyleIdx="2" presStyleCnt="11">
        <dgm:presLayoutVars>
          <dgm:bulletEnabled val="1"/>
        </dgm:presLayoutVars>
      </dgm:prSet>
      <dgm:spPr/>
    </dgm:pt>
    <dgm:pt modelId="{4FE92384-C4EF-AD48-ACF9-19AEF72561BA}" type="pres">
      <dgm:prSet presAssocID="{17F7D36A-8711-447F-B46B-7BD1D0C8CEB9}" presName="sibTransSpacerBeforeConnector" presStyleCnt="0"/>
      <dgm:spPr/>
    </dgm:pt>
    <dgm:pt modelId="{789CEA94-B1C0-3C4D-A172-F09F90C507AC}" type="pres">
      <dgm:prSet presAssocID="{17F7D36A-8711-447F-B46B-7BD1D0C8CEB9}" presName="sibTrans" presStyleLbl="node1" presStyleIdx="3" presStyleCnt="11"/>
      <dgm:spPr/>
    </dgm:pt>
    <dgm:pt modelId="{DB71B149-F32E-8840-92C8-A57C242E1CE5}" type="pres">
      <dgm:prSet presAssocID="{17F7D36A-8711-447F-B46B-7BD1D0C8CEB9}" presName="sibTransSpacerAfterConnector" presStyleCnt="0"/>
      <dgm:spPr/>
    </dgm:pt>
    <dgm:pt modelId="{832CCC55-DBA2-FF4C-AA50-6F67E38B2458}" type="pres">
      <dgm:prSet presAssocID="{75C75586-B864-4489-8557-3972253B156A}" presName="node" presStyleLbl="node1" presStyleIdx="4" presStyleCnt="11">
        <dgm:presLayoutVars>
          <dgm:bulletEnabled val="1"/>
        </dgm:presLayoutVars>
      </dgm:prSet>
      <dgm:spPr/>
    </dgm:pt>
    <dgm:pt modelId="{2D3245DE-A7B8-CF41-8210-2BE9AAD270C7}" type="pres">
      <dgm:prSet presAssocID="{C3196CA0-AA7E-4C9E-9472-FE24E8D08F7E}" presName="sibTransSpacerBeforeConnector" presStyleCnt="0"/>
      <dgm:spPr/>
    </dgm:pt>
    <dgm:pt modelId="{F3611A5D-C538-CE49-B57C-D4B582316C40}" type="pres">
      <dgm:prSet presAssocID="{C3196CA0-AA7E-4C9E-9472-FE24E8D08F7E}" presName="sibTrans" presStyleLbl="node1" presStyleIdx="5" presStyleCnt="11"/>
      <dgm:spPr/>
    </dgm:pt>
    <dgm:pt modelId="{07AF2B7B-07A5-3B4E-A744-3CB4D0152E1C}" type="pres">
      <dgm:prSet presAssocID="{C3196CA0-AA7E-4C9E-9472-FE24E8D08F7E}" presName="sibTransSpacerAfterConnector" presStyleCnt="0"/>
      <dgm:spPr/>
    </dgm:pt>
    <dgm:pt modelId="{F982D755-0716-B242-B03D-76C212BD146E}" type="pres">
      <dgm:prSet presAssocID="{36BCE35B-5B76-4416-85D8-61415D55C6AD}" presName="node" presStyleLbl="node1" presStyleIdx="6" presStyleCnt="11">
        <dgm:presLayoutVars>
          <dgm:bulletEnabled val="1"/>
        </dgm:presLayoutVars>
      </dgm:prSet>
      <dgm:spPr/>
    </dgm:pt>
    <dgm:pt modelId="{EE3245D5-C14A-504C-A8F9-9B9648F5B6E3}" type="pres">
      <dgm:prSet presAssocID="{BC9504C3-43B2-485E-8E4D-54BD1A87A1D6}" presName="sibTransSpacerBeforeConnector" presStyleCnt="0"/>
      <dgm:spPr/>
    </dgm:pt>
    <dgm:pt modelId="{FD8DC77F-4B7D-A645-B790-38BF1FF581FE}" type="pres">
      <dgm:prSet presAssocID="{BC9504C3-43B2-485E-8E4D-54BD1A87A1D6}" presName="sibTrans" presStyleLbl="node1" presStyleIdx="7" presStyleCnt="11"/>
      <dgm:spPr/>
    </dgm:pt>
    <dgm:pt modelId="{285A020E-F29A-304D-B596-8FC15460E412}" type="pres">
      <dgm:prSet presAssocID="{BC9504C3-43B2-485E-8E4D-54BD1A87A1D6}" presName="sibTransSpacerAfterConnector" presStyleCnt="0"/>
      <dgm:spPr/>
    </dgm:pt>
    <dgm:pt modelId="{1D99E67D-5ED4-EC42-88A5-EFABB4A9A3D4}" type="pres">
      <dgm:prSet presAssocID="{641C1D6E-6119-40DE-9936-613B85A9C2F4}" presName="node" presStyleLbl="node1" presStyleIdx="8" presStyleCnt="11">
        <dgm:presLayoutVars>
          <dgm:bulletEnabled val="1"/>
        </dgm:presLayoutVars>
      </dgm:prSet>
      <dgm:spPr/>
    </dgm:pt>
    <dgm:pt modelId="{8D6E5423-699B-214F-9CD5-43D35FA4979C}" type="pres">
      <dgm:prSet presAssocID="{01AB8FE3-E70D-4BD5-92DE-5AC9C8F865A6}" presName="sibTransSpacerBeforeConnector" presStyleCnt="0"/>
      <dgm:spPr/>
    </dgm:pt>
    <dgm:pt modelId="{1E7548EC-E000-1E47-A202-11AB8F7EBC55}" type="pres">
      <dgm:prSet presAssocID="{01AB8FE3-E70D-4BD5-92DE-5AC9C8F865A6}" presName="sibTrans" presStyleLbl="node1" presStyleIdx="9" presStyleCnt="11"/>
      <dgm:spPr/>
    </dgm:pt>
    <dgm:pt modelId="{E183675C-97A7-C448-A1FC-45EA3C08803A}" type="pres">
      <dgm:prSet presAssocID="{01AB8FE3-E70D-4BD5-92DE-5AC9C8F865A6}" presName="sibTransSpacerAfterConnector" presStyleCnt="0"/>
      <dgm:spPr/>
    </dgm:pt>
    <dgm:pt modelId="{3B14A5EC-0EE2-2A45-AADC-E0B20F39A4C3}" type="pres">
      <dgm:prSet presAssocID="{6015D720-73AC-4C20-B143-80B0EBC86B14}" presName="node" presStyleLbl="node1" presStyleIdx="10" presStyleCnt="11">
        <dgm:presLayoutVars>
          <dgm:bulletEnabled val="1"/>
        </dgm:presLayoutVars>
      </dgm:prSet>
      <dgm:spPr/>
    </dgm:pt>
  </dgm:ptLst>
  <dgm:cxnLst>
    <dgm:cxn modelId="{6E812F0A-FF7A-4B58-80E2-29F56CAE2795}" srcId="{A4B4CADA-3E5D-41F1-979A-95FADF5A6CDF}" destId="{0CBC71F1-83E0-4ABC-82B7-4ED350D2954D}" srcOrd="0" destOrd="0" parTransId="{FCBD6075-CB65-4F07-8BDE-2BEA72DB6881}" sibTransId="{DD00E5BD-E55D-459A-A9AB-034EDC5476FC}"/>
    <dgm:cxn modelId="{A7C5D90E-2BD2-4B98-A2C7-282DDB8CA039}" srcId="{A4B4CADA-3E5D-41F1-979A-95FADF5A6CDF}" destId="{36BCE35B-5B76-4416-85D8-61415D55C6AD}" srcOrd="3" destOrd="0" parTransId="{62C723B3-AE4D-4BF6-861C-F7ED14499191}" sibTransId="{BC9504C3-43B2-485E-8E4D-54BD1A87A1D6}"/>
    <dgm:cxn modelId="{D0F3CB10-86F8-7142-8602-6063636F847A}" type="presOf" srcId="{36BCE35B-5B76-4416-85D8-61415D55C6AD}" destId="{F982D755-0716-B242-B03D-76C212BD146E}" srcOrd="0" destOrd="0" presId="urn:microsoft.com/office/officeart/2016/7/layout/BasicProcessNew"/>
    <dgm:cxn modelId="{158D953D-3AA4-3241-A042-0FA72DC8DAA3}" type="presOf" srcId="{DD00E5BD-E55D-459A-A9AB-034EDC5476FC}" destId="{C8A762DB-A3B5-944D-97EC-46BED1C1DE83}" srcOrd="0" destOrd="0" presId="urn:microsoft.com/office/officeart/2016/7/layout/BasicProcessNew"/>
    <dgm:cxn modelId="{65D62741-1A56-7C49-B41C-5BC74F2866A9}" type="presOf" srcId="{BC9504C3-43B2-485E-8E4D-54BD1A87A1D6}" destId="{FD8DC77F-4B7D-A645-B790-38BF1FF581FE}" srcOrd="0" destOrd="0" presId="urn:microsoft.com/office/officeart/2016/7/layout/BasicProcessNew"/>
    <dgm:cxn modelId="{91A02842-3EDB-4BD0-B397-D2FFD0513BEB}" srcId="{A4B4CADA-3E5D-41F1-979A-95FADF5A6CDF}" destId="{40D8FDE3-0B3A-44F9-B51C-666DA7076178}" srcOrd="1" destOrd="0" parTransId="{622218AE-DF8B-4C90-BB70-46AE2B4222DA}" sibTransId="{17F7D36A-8711-447F-B46B-7BD1D0C8CEB9}"/>
    <dgm:cxn modelId="{4226C445-146D-BC45-AD26-298515BE2EC7}" type="presOf" srcId="{17F7D36A-8711-447F-B46B-7BD1D0C8CEB9}" destId="{789CEA94-B1C0-3C4D-A172-F09F90C507AC}" srcOrd="0" destOrd="0" presId="urn:microsoft.com/office/officeart/2016/7/layout/BasicProcessNew"/>
    <dgm:cxn modelId="{EF2F1E57-209D-4752-9F73-30F7B5A60B89}" srcId="{A4B4CADA-3E5D-41F1-979A-95FADF5A6CDF}" destId="{75C75586-B864-4489-8557-3972253B156A}" srcOrd="2" destOrd="0" parTransId="{BA69A061-CD0D-43A1-8382-F8510FED57FE}" sibTransId="{C3196CA0-AA7E-4C9E-9472-FE24E8D08F7E}"/>
    <dgm:cxn modelId="{7C57F072-E829-8F41-9136-2D076909A4A5}" type="presOf" srcId="{C3196CA0-AA7E-4C9E-9472-FE24E8D08F7E}" destId="{F3611A5D-C538-CE49-B57C-D4B582316C40}" srcOrd="0" destOrd="0" presId="urn:microsoft.com/office/officeart/2016/7/layout/BasicProcessNew"/>
    <dgm:cxn modelId="{D3CBBC73-70F1-5145-A10A-397FFFAD56DD}" type="presOf" srcId="{0CBC71F1-83E0-4ABC-82B7-4ED350D2954D}" destId="{81E934A3-9408-1641-9F55-0E922BB56FF2}" srcOrd="0" destOrd="0" presId="urn:microsoft.com/office/officeart/2016/7/layout/BasicProcessNew"/>
    <dgm:cxn modelId="{B9228776-D0F0-4488-8198-1EA9CC14F7C2}" srcId="{A4B4CADA-3E5D-41F1-979A-95FADF5A6CDF}" destId="{641C1D6E-6119-40DE-9936-613B85A9C2F4}" srcOrd="4" destOrd="0" parTransId="{93F2B340-EDAA-49A3-B426-FCF223D43C7B}" sibTransId="{01AB8FE3-E70D-4BD5-92DE-5AC9C8F865A6}"/>
    <dgm:cxn modelId="{41CA728E-15EA-4BC3-AC02-09E4C559A5CD}" srcId="{A4B4CADA-3E5D-41F1-979A-95FADF5A6CDF}" destId="{6015D720-73AC-4C20-B143-80B0EBC86B14}" srcOrd="5" destOrd="0" parTransId="{8555F990-B144-4BA0-B95B-49F7E84A0995}" sibTransId="{5C7BA67E-0E39-43EB-B3FD-E8A21F754698}"/>
    <dgm:cxn modelId="{C531E998-9FFF-D74D-A5D1-CE1412163EE0}" type="presOf" srcId="{6015D720-73AC-4C20-B143-80B0EBC86B14}" destId="{3B14A5EC-0EE2-2A45-AADC-E0B20F39A4C3}" srcOrd="0" destOrd="0" presId="urn:microsoft.com/office/officeart/2016/7/layout/BasicProcessNew"/>
    <dgm:cxn modelId="{000885B0-7021-1A4F-930D-AB8A21E5E53E}" type="presOf" srcId="{641C1D6E-6119-40DE-9936-613B85A9C2F4}" destId="{1D99E67D-5ED4-EC42-88A5-EFABB4A9A3D4}" srcOrd="0" destOrd="0" presId="urn:microsoft.com/office/officeart/2016/7/layout/BasicProcessNew"/>
    <dgm:cxn modelId="{431785B0-E68F-3548-B561-C417CF5B38C2}" type="presOf" srcId="{A4B4CADA-3E5D-41F1-979A-95FADF5A6CDF}" destId="{0834FF91-888B-C94B-9DFB-C448E8A5A17A}" srcOrd="0" destOrd="0" presId="urn:microsoft.com/office/officeart/2016/7/layout/BasicProcessNew"/>
    <dgm:cxn modelId="{4E4CBFB6-AF7B-FB40-9853-A6C0F2CBCF29}" type="presOf" srcId="{75C75586-B864-4489-8557-3972253B156A}" destId="{832CCC55-DBA2-FF4C-AA50-6F67E38B2458}" srcOrd="0" destOrd="0" presId="urn:microsoft.com/office/officeart/2016/7/layout/BasicProcessNew"/>
    <dgm:cxn modelId="{844B02E7-DFB5-5C4C-BECF-220163C659EB}" type="presOf" srcId="{40D8FDE3-0B3A-44F9-B51C-666DA7076178}" destId="{9D3FC0EE-379B-9648-9DB1-5DBAEE71132E}" srcOrd="0" destOrd="0" presId="urn:microsoft.com/office/officeart/2016/7/layout/BasicProcessNew"/>
    <dgm:cxn modelId="{5B411AF3-24D9-A242-A01E-9BA81BE08F8F}" type="presOf" srcId="{01AB8FE3-E70D-4BD5-92DE-5AC9C8F865A6}" destId="{1E7548EC-E000-1E47-A202-11AB8F7EBC55}" srcOrd="0" destOrd="0" presId="urn:microsoft.com/office/officeart/2016/7/layout/BasicProcessNew"/>
    <dgm:cxn modelId="{3D0368E8-35D7-1D4F-9DAF-3C67B4A286B2}" type="presParOf" srcId="{0834FF91-888B-C94B-9DFB-C448E8A5A17A}" destId="{81E934A3-9408-1641-9F55-0E922BB56FF2}" srcOrd="0" destOrd="0" presId="urn:microsoft.com/office/officeart/2016/7/layout/BasicProcessNew"/>
    <dgm:cxn modelId="{7B621AC8-1E2D-5243-A19B-D57BEF17B60B}" type="presParOf" srcId="{0834FF91-888B-C94B-9DFB-C448E8A5A17A}" destId="{BDDD062B-8DB5-AC49-9300-5715B5E97AA5}" srcOrd="1" destOrd="0" presId="urn:microsoft.com/office/officeart/2016/7/layout/BasicProcessNew"/>
    <dgm:cxn modelId="{3DD8A488-7349-0B4A-8AEE-4347A345A838}" type="presParOf" srcId="{0834FF91-888B-C94B-9DFB-C448E8A5A17A}" destId="{C8A762DB-A3B5-944D-97EC-46BED1C1DE83}" srcOrd="2" destOrd="0" presId="urn:microsoft.com/office/officeart/2016/7/layout/BasicProcessNew"/>
    <dgm:cxn modelId="{9D386D66-EFB1-8346-8D31-87A0BEA8AB6D}" type="presParOf" srcId="{0834FF91-888B-C94B-9DFB-C448E8A5A17A}" destId="{8B074031-5D35-9F48-A8FF-2C888332FEDD}" srcOrd="3" destOrd="0" presId="urn:microsoft.com/office/officeart/2016/7/layout/BasicProcessNew"/>
    <dgm:cxn modelId="{4F39012C-4628-0F4B-A633-C8DC0C4420BD}" type="presParOf" srcId="{0834FF91-888B-C94B-9DFB-C448E8A5A17A}" destId="{9D3FC0EE-379B-9648-9DB1-5DBAEE71132E}" srcOrd="4" destOrd="0" presId="urn:microsoft.com/office/officeart/2016/7/layout/BasicProcessNew"/>
    <dgm:cxn modelId="{2B0F6AA2-D25F-B44D-935D-DC878629F007}" type="presParOf" srcId="{0834FF91-888B-C94B-9DFB-C448E8A5A17A}" destId="{4FE92384-C4EF-AD48-ACF9-19AEF72561BA}" srcOrd="5" destOrd="0" presId="urn:microsoft.com/office/officeart/2016/7/layout/BasicProcessNew"/>
    <dgm:cxn modelId="{9E0163A7-3130-8647-91F8-0D384D8FACF6}" type="presParOf" srcId="{0834FF91-888B-C94B-9DFB-C448E8A5A17A}" destId="{789CEA94-B1C0-3C4D-A172-F09F90C507AC}" srcOrd="6" destOrd="0" presId="urn:microsoft.com/office/officeart/2016/7/layout/BasicProcessNew"/>
    <dgm:cxn modelId="{AB5ED798-3854-A745-95CD-FF219644E08E}" type="presParOf" srcId="{0834FF91-888B-C94B-9DFB-C448E8A5A17A}" destId="{DB71B149-F32E-8840-92C8-A57C242E1CE5}" srcOrd="7" destOrd="0" presId="urn:microsoft.com/office/officeart/2016/7/layout/BasicProcessNew"/>
    <dgm:cxn modelId="{B6A04936-E7A6-C648-BD49-BE1345F8AD91}" type="presParOf" srcId="{0834FF91-888B-C94B-9DFB-C448E8A5A17A}" destId="{832CCC55-DBA2-FF4C-AA50-6F67E38B2458}" srcOrd="8" destOrd="0" presId="urn:microsoft.com/office/officeart/2016/7/layout/BasicProcessNew"/>
    <dgm:cxn modelId="{710026B8-F61F-F445-9B0E-600A549C000F}" type="presParOf" srcId="{0834FF91-888B-C94B-9DFB-C448E8A5A17A}" destId="{2D3245DE-A7B8-CF41-8210-2BE9AAD270C7}" srcOrd="9" destOrd="0" presId="urn:microsoft.com/office/officeart/2016/7/layout/BasicProcessNew"/>
    <dgm:cxn modelId="{8A5F56DD-4910-3940-8027-FDEDE0606AFE}" type="presParOf" srcId="{0834FF91-888B-C94B-9DFB-C448E8A5A17A}" destId="{F3611A5D-C538-CE49-B57C-D4B582316C40}" srcOrd="10" destOrd="0" presId="urn:microsoft.com/office/officeart/2016/7/layout/BasicProcessNew"/>
    <dgm:cxn modelId="{3D20EF58-1B1A-A048-AE6F-7D7E950BE5CA}" type="presParOf" srcId="{0834FF91-888B-C94B-9DFB-C448E8A5A17A}" destId="{07AF2B7B-07A5-3B4E-A744-3CB4D0152E1C}" srcOrd="11" destOrd="0" presId="urn:microsoft.com/office/officeart/2016/7/layout/BasicProcessNew"/>
    <dgm:cxn modelId="{67FDECAF-4BDF-6D49-ADB9-D4D35EBFAB45}" type="presParOf" srcId="{0834FF91-888B-C94B-9DFB-C448E8A5A17A}" destId="{F982D755-0716-B242-B03D-76C212BD146E}" srcOrd="12" destOrd="0" presId="urn:microsoft.com/office/officeart/2016/7/layout/BasicProcessNew"/>
    <dgm:cxn modelId="{BD3C7136-E6B6-3F4F-8DBB-50CC526FFD5C}" type="presParOf" srcId="{0834FF91-888B-C94B-9DFB-C448E8A5A17A}" destId="{EE3245D5-C14A-504C-A8F9-9B9648F5B6E3}" srcOrd="13" destOrd="0" presId="urn:microsoft.com/office/officeart/2016/7/layout/BasicProcessNew"/>
    <dgm:cxn modelId="{AE125D19-B1CF-FD41-9CF6-6557B85D40A4}" type="presParOf" srcId="{0834FF91-888B-C94B-9DFB-C448E8A5A17A}" destId="{FD8DC77F-4B7D-A645-B790-38BF1FF581FE}" srcOrd="14" destOrd="0" presId="urn:microsoft.com/office/officeart/2016/7/layout/BasicProcessNew"/>
    <dgm:cxn modelId="{C81E03B7-0883-1346-99E9-8EAB0CE5B817}" type="presParOf" srcId="{0834FF91-888B-C94B-9DFB-C448E8A5A17A}" destId="{285A020E-F29A-304D-B596-8FC15460E412}" srcOrd="15" destOrd="0" presId="urn:microsoft.com/office/officeart/2016/7/layout/BasicProcessNew"/>
    <dgm:cxn modelId="{229F7088-6211-8E44-B23A-0C14922ED1B0}" type="presParOf" srcId="{0834FF91-888B-C94B-9DFB-C448E8A5A17A}" destId="{1D99E67D-5ED4-EC42-88A5-EFABB4A9A3D4}" srcOrd="16" destOrd="0" presId="urn:microsoft.com/office/officeart/2016/7/layout/BasicProcessNew"/>
    <dgm:cxn modelId="{0F647508-1855-8E4D-B4CE-7548B9D657F2}" type="presParOf" srcId="{0834FF91-888B-C94B-9DFB-C448E8A5A17A}" destId="{8D6E5423-699B-214F-9CD5-43D35FA4979C}" srcOrd="17" destOrd="0" presId="urn:microsoft.com/office/officeart/2016/7/layout/BasicProcessNew"/>
    <dgm:cxn modelId="{7BBA266B-CB95-E441-8733-C3524B17EF39}" type="presParOf" srcId="{0834FF91-888B-C94B-9DFB-C448E8A5A17A}" destId="{1E7548EC-E000-1E47-A202-11AB8F7EBC55}" srcOrd="18" destOrd="0" presId="urn:microsoft.com/office/officeart/2016/7/layout/BasicProcessNew"/>
    <dgm:cxn modelId="{4F9CE7D2-FF51-D844-A979-37A462FB6F48}" type="presParOf" srcId="{0834FF91-888B-C94B-9DFB-C448E8A5A17A}" destId="{E183675C-97A7-C448-A1FC-45EA3C08803A}" srcOrd="19" destOrd="0" presId="urn:microsoft.com/office/officeart/2016/7/layout/BasicProcessNew"/>
    <dgm:cxn modelId="{5677BC9B-8770-CB40-A2DC-D6C2F9A17F6E}" type="presParOf" srcId="{0834FF91-888B-C94B-9DFB-C448E8A5A17A}" destId="{3B14A5EC-0EE2-2A45-AADC-E0B20F39A4C3}" srcOrd="20" destOrd="0" presId="urn:microsoft.com/office/officeart/2016/7/layout/Basic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73A513F-9F36-44DC-B3FF-C3C242C86591}"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4CB3FCA2-97BB-4AD0-8078-ABD65C16A02F}">
      <dgm:prSet custT="1"/>
      <dgm:spPr/>
      <dgm:t>
        <a:bodyPr/>
        <a:lstStyle/>
        <a:p>
          <a:pPr>
            <a:lnSpc>
              <a:spcPct val="100000"/>
            </a:lnSpc>
            <a:defRPr cap="all"/>
          </a:pPr>
          <a:r>
            <a:rPr lang="en-BE" sz="1400" b="1" dirty="0"/>
            <a:t>Description of use case: </a:t>
          </a:r>
        </a:p>
        <a:p>
          <a:pPr>
            <a:lnSpc>
              <a:spcPct val="100000"/>
            </a:lnSpc>
            <a:defRPr cap="all"/>
          </a:pPr>
          <a:r>
            <a:rPr lang="en-BE" sz="1400" dirty="0"/>
            <a:t>Chatbot to provide support related to university.</a:t>
          </a:r>
          <a:endParaRPr lang="en-US" sz="1400" dirty="0"/>
        </a:p>
      </dgm:t>
    </dgm:pt>
    <dgm:pt modelId="{D6CDDEA8-9E80-4F72-8568-524B13DADA48}" type="parTrans" cxnId="{1BA06DCB-D19C-4897-B40A-CCFD9DFA6595}">
      <dgm:prSet/>
      <dgm:spPr/>
      <dgm:t>
        <a:bodyPr/>
        <a:lstStyle/>
        <a:p>
          <a:endParaRPr lang="en-US"/>
        </a:p>
      </dgm:t>
    </dgm:pt>
    <dgm:pt modelId="{51103207-2421-439F-B153-8B4B32C3C579}" type="sibTrans" cxnId="{1BA06DCB-D19C-4897-B40A-CCFD9DFA6595}">
      <dgm:prSet/>
      <dgm:spPr/>
      <dgm:t>
        <a:bodyPr/>
        <a:lstStyle/>
        <a:p>
          <a:endParaRPr lang="en-US"/>
        </a:p>
      </dgm:t>
    </dgm:pt>
    <dgm:pt modelId="{509ED871-7BA9-452D-9777-C4230F721DC6}">
      <dgm:prSet custT="1"/>
      <dgm:spPr/>
      <dgm:t>
        <a:bodyPr/>
        <a:lstStyle/>
        <a:p>
          <a:pPr>
            <a:lnSpc>
              <a:spcPct val="100000"/>
            </a:lnSpc>
            <a:defRPr cap="all"/>
          </a:pPr>
          <a:r>
            <a:rPr lang="en-BE" sz="1400" b="1" dirty="0"/>
            <a:t>Target users: </a:t>
          </a:r>
        </a:p>
        <a:p>
          <a:pPr>
            <a:lnSpc>
              <a:spcPct val="100000"/>
            </a:lnSpc>
            <a:defRPr cap="all"/>
          </a:pPr>
          <a:r>
            <a:rPr lang="en-BE" sz="1400" b="0" dirty="0"/>
            <a:t>S</a:t>
          </a:r>
          <a:r>
            <a:rPr lang="en-BE" sz="1400" dirty="0"/>
            <a:t>tudents, </a:t>
          </a:r>
        </a:p>
        <a:p>
          <a:pPr>
            <a:lnSpc>
              <a:spcPct val="100000"/>
            </a:lnSpc>
            <a:defRPr cap="all"/>
          </a:pPr>
          <a:r>
            <a:rPr lang="en-BE" sz="1400" dirty="0"/>
            <a:t>professors, </a:t>
          </a:r>
        </a:p>
        <a:p>
          <a:pPr>
            <a:lnSpc>
              <a:spcPct val="100000"/>
            </a:lnSpc>
            <a:defRPr cap="all"/>
          </a:pPr>
          <a:r>
            <a:rPr lang="en-BE" sz="1400" dirty="0"/>
            <a:t>admin</a:t>
          </a:r>
          <a:endParaRPr lang="en-US" sz="1400" dirty="0"/>
        </a:p>
      </dgm:t>
    </dgm:pt>
    <dgm:pt modelId="{B8FBB8E3-B73E-42DD-936F-F6CB2E0DC593}" type="parTrans" cxnId="{CEA36D24-3388-40DC-B207-BB24B95C377F}">
      <dgm:prSet/>
      <dgm:spPr/>
      <dgm:t>
        <a:bodyPr/>
        <a:lstStyle/>
        <a:p>
          <a:endParaRPr lang="en-US"/>
        </a:p>
      </dgm:t>
    </dgm:pt>
    <dgm:pt modelId="{E3C478B8-F1DC-4170-B25C-FAED0089325C}" type="sibTrans" cxnId="{CEA36D24-3388-40DC-B207-BB24B95C377F}">
      <dgm:prSet/>
      <dgm:spPr/>
      <dgm:t>
        <a:bodyPr/>
        <a:lstStyle/>
        <a:p>
          <a:endParaRPr lang="en-US"/>
        </a:p>
      </dgm:t>
    </dgm:pt>
    <dgm:pt modelId="{4D9E511A-7DBB-42D5-97A5-6052EDA892A3}">
      <dgm:prSet custT="1"/>
      <dgm:spPr/>
      <dgm:t>
        <a:bodyPr/>
        <a:lstStyle/>
        <a:p>
          <a:pPr>
            <a:lnSpc>
              <a:spcPct val="100000"/>
            </a:lnSpc>
            <a:defRPr cap="all"/>
          </a:pPr>
          <a:r>
            <a:rPr lang="en-BE" sz="1400" b="1" dirty="0"/>
            <a:t>Data</a:t>
          </a:r>
          <a:r>
            <a:rPr lang="en-BE" sz="1400" dirty="0"/>
            <a:t>: </a:t>
          </a:r>
        </a:p>
        <a:p>
          <a:pPr>
            <a:lnSpc>
              <a:spcPct val="100000"/>
            </a:lnSpc>
            <a:defRPr cap="all"/>
          </a:pPr>
          <a:r>
            <a:rPr lang="en-BE" sz="1400" dirty="0"/>
            <a:t>Articles and Internal Information</a:t>
          </a:r>
          <a:endParaRPr lang="en-US" sz="1400" dirty="0"/>
        </a:p>
      </dgm:t>
    </dgm:pt>
    <dgm:pt modelId="{E9C77B82-0C5E-49E9-8BAB-A42E2FB27E9C}" type="parTrans" cxnId="{A9EA57FB-666E-4B18-9EAF-3B38C8A42F3D}">
      <dgm:prSet/>
      <dgm:spPr/>
      <dgm:t>
        <a:bodyPr/>
        <a:lstStyle/>
        <a:p>
          <a:endParaRPr lang="en-US"/>
        </a:p>
      </dgm:t>
    </dgm:pt>
    <dgm:pt modelId="{550F5AE9-74CA-4FFC-823F-BC9C54ECD443}" type="sibTrans" cxnId="{A9EA57FB-666E-4B18-9EAF-3B38C8A42F3D}">
      <dgm:prSet/>
      <dgm:spPr/>
      <dgm:t>
        <a:bodyPr/>
        <a:lstStyle/>
        <a:p>
          <a:endParaRPr lang="en-US"/>
        </a:p>
      </dgm:t>
    </dgm:pt>
    <dgm:pt modelId="{860E20D2-967B-4399-8A66-04423E3A2CE3}">
      <dgm:prSet custT="1"/>
      <dgm:spPr/>
      <dgm:t>
        <a:bodyPr/>
        <a:lstStyle/>
        <a:p>
          <a:pPr>
            <a:lnSpc>
              <a:spcPct val="100000"/>
            </a:lnSpc>
            <a:defRPr cap="all"/>
          </a:pPr>
          <a:r>
            <a:rPr lang="en-BE" sz="1400" b="1" dirty="0"/>
            <a:t>Challenges</a:t>
          </a:r>
          <a:r>
            <a:rPr lang="en-BE" sz="1400" dirty="0"/>
            <a:t>:</a:t>
          </a:r>
        </a:p>
        <a:p>
          <a:pPr>
            <a:lnSpc>
              <a:spcPct val="100000"/>
            </a:lnSpc>
            <a:defRPr cap="all"/>
          </a:pPr>
          <a:r>
            <a:rPr lang="en-BE" sz="1400" dirty="0"/>
            <a:t> Multilingual, Hallucination, </a:t>
          </a:r>
        </a:p>
        <a:p>
          <a:pPr>
            <a:lnSpc>
              <a:spcPct val="100000"/>
            </a:lnSpc>
            <a:defRPr cap="all"/>
          </a:pPr>
          <a:r>
            <a:rPr lang="en-BE" sz="1400" dirty="0"/>
            <a:t>Sources, </a:t>
          </a:r>
        </a:p>
        <a:p>
          <a:pPr>
            <a:lnSpc>
              <a:spcPct val="100000"/>
            </a:lnSpc>
            <a:defRPr cap="all"/>
          </a:pPr>
          <a:r>
            <a:rPr lang="en-BE" sz="1400" dirty="0"/>
            <a:t>Deployment, </a:t>
          </a:r>
        </a:p>
        <a:p>
          <a:pPr>
            <a:lnSpc>
              <a:spcPct val="100000"/>
            </a:lnSpc>
            <a:defRPr cap="all"/>
          </a:pPr>
          <a:r>
            <a:rPr lang="en-BE" sz="1400" dirty="0"/>
            <a:t>different authentication, </a:t>
          </a:r>
          <a:endParaRPr lang="en-US" sz="1400" dirty="0"/>
        </a:p>
      </dgm:t>
    </dgm:pt>
    <dgm:pt modelId="{F524270C-9BED-4651-8CD7-FCDD1A0F3926}" type="parTrans" cxnId="{7170BAA0-4950-46B7-8B35-4749EE2800B6}">
      <dgm:prSet/>
      <dgm:spPr/>
      <dgm:t>
        <a:bodyPr/>
        <a:lstStyle/>
        <a:p>
          <a:endParaRPr lang="en-US"/>
        </a:p>
      </dgm:t>
    </dgm:pt>
    <dgm:pt modelId="{919698D1-8318-4774-8E6A-88D4A6F5E7E2}" type="sibTrans" cxnId="{7170BAA0-4950-46B7-8B35-4749EE2800B6}">
      <dgm:prSet/>
      <dgm:spPr/>
      <dgm:t>
        <a:bodyPr/>
        <a:lstStyle/>
        <a:p>
          <a:endParaRPr lang="en-US"/>
        </a:p>
      </dgm:t>
    </dgm:pt>
    <dgm:pt modelId="{8CD6D96E-A0B4-49A5-8A10-97B366964F64}" type="pres">
      <dgm:prSet presAssocID="{873A513F-9F36-44DC-B3FF-C3C242C86591}" presName="root" presStyleCnt="0">
        <dgm:presLayoutVars>
          <dgm:dir/>
          <dgm:resizeHandles val="exact"/>
        </dgm:presLayoutVars>
      </dgm:prSet>
      <dgm:spPr/>
    </dgm:pt>
    <dgm:pt modelId="{A8B613AE-46EE-4F89-89EA-981336DA5353}" type="pres">
      <dgm:prSet presAssocID="{4CB3FCA2-97BB-4AD0-8078-ABD65C16A02F}" presName="compNode" presStyleCnt="0"/>
      <dgm:spPr/>
    </dgm:pt>
    <dgm:pt modelId="{071D1FFC-9811-4CBA-B67D-3FF729294A5D}" type="pres">
      <dgm:prSet presAssocID="{4CB3FCA2-97BB-4AD0-8078-ABD65C16A02F}" presName="iconBgRect" presStyleLbl="bgShp" presStyleIdx="0" presStyleCnt="4"/>
      <dgm:spPr/>
    </dgm:pt>
    <dgm:pt modelId="{0758AEB9-0161-4FDF-B113-4A87461A6AE8}" type="pres">
      <dgm:prSet presAssocID="{4CB3FCA2-97BB-4AD0-8078-ABD65C16A02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Judge"/>
        </a:ext>
      </dgm:extLst>
    </dgm:pt>
    <dgm:pt modelId="{06655B8E-AA1F-4679-91DE-1294F506A9DA}" type="pres">
      <dgm:prSet presAssocID="{4CB3FCA2-97BB-4AD0-8078-ABD65C16A02F}" presName="spaceRect" presStyleCnt="0"/>
      <dgm:spPr/>
    </dgm:pt>
    <dgm:pt modelId="{5B9E4B6B-FAF7-42BF-A160-EDC16C052D72}" type="pres">
      <dgm:prSet presAssocID="{4CB3FCA2-97BB-4AD0-8078-ABD65C16A02F}" presName="textRect" presStyleLbl="revTx" presStyleIdx="0" presStyleCnt="4">
        <dgm:presLayoutVars>
          <dgm:chMax val="1"/>
          <dgm:chPref val="1"/>
        </dgm:presLayoutVars>
      </dgm:prSet>
      <dgm:spPr/>
    </dgm:pt>
    <dgm:pt modelId="{02DFEF91-82E2-4786-9E77-274A3844D098}" type="pres">
      <dgm:prSet presAssocID="{51103207-2421-439F-B153-8B4B32C3C579}" presName="sibTrans" presStyleCnt="0"/>
      <dgm:spPr/>
    </dgm:pt>
    <dgm:pt modelId="{91A7F67E-7E0D-4343-B04E-228D59FD8327}" type="pres">
      <dgm:prSet presAssocID="{509ED871-7BA9-452D-9777-C4230F721DC6}" presName="compNode" presStyleCnt="0"/>
      <dgm:spPr/>
    </dgm:pt>
    <dgm:pt modelId="{C6149F39-BCF3-4471-9092-973061A079D1}" type="pres">
      <dgm:prSet presAssocID="{509ED871-7BA9-452D-9777-C4230F721DC6}" presName="iconBgRect" presStyleLbl="bgShp" presStyleIdx="1" presStyleCnt="4"/>
      <dgm:spPr/>
    </dgm:pt>
    <dgm:pt modelId="{BE264EF6-655C-4685-8F15-01E92F4C5B0D}" type="pres">
      <dgm:prSet presAssocID="{509ED871-7BA9-452D-9777-C4230F721DC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C2204D70-328A-40FA-AFFB-88699AAC4FE0}" type="pres">
      <dgm:prSet presAssocID="{509ED871-7BA9-452D-9777-C4230F721DC6}" presName="spaceRect" presStyleCnt="0"/>
      <dgm:spPr/>
    </dgm:pt>
    <dgm:pt modelId="{7E117D80-59E1-48B6-B77C-58360E4705B5}" type="pres">
      <dgm:prSet presAssocID="{509ED871-7BA9-452D-9777-C4230F721DC6}" presName="textRect" presStyleLbl="revTx" presStyleIdx="1" presStyleCnt="4">
        <dgm:presLayoutVars>
          <dgm:chMax val="1"/>
          <dgm:chPref val="1"/>
        </dgm:presLayoutVars>
      </dgm:prSet>
      <dgm:spPr/>
    </dgm:pt>
    <dgm:pt modelId="{64AD663A-0CBD-4626-A434-2586ABF90747}" type="pres">
      <dgm:prSet presAssocID="{E3C478B8-F1DC-4170-B25C-FAED0089325C}" presName="sibTrans" presStyleCnt="0"/>
      <dgm:spPr/>
    </dgm:pt>
    <dgm:pt modelId="{62153DFE-6E5D-4661-B3B6-54E21594A6F6}" type="pres">
      <dgm:prSet presAssocID="{4D9E511A-7DBB-42D5-97A5-6052EDA892A3}" presName="compNode" presStyleCnt="0"/>
      <dgm:spPr/>
    </dgm:pt>
    <dgm:pt modelId="{041981A0-5107-4398-BC09-38ED73DBA53A}" type="pres">
      <dgm:prSet presAssocID="{4D9E511A-7DBB-42D5-97A5-6052EDA892A3}" presName="iconBgRect" presStyleLbl="bgShp" presStyleIdx="2" presStyleCnt="4"/>
      <dgm:spPr/>
    </dgm:pt>
    <dgm:pt modelId="{FAC6DEC8-ACA5-488D-9AE0-AFC360FD762A}" type="pres">
      <dgm:prSet presAssocID="{4D9E511A-7DBB-42D5-97A5-6052EDA892A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wspaper"/>
        </a:ext>
      </dgm:extLst>
    </dgm:pt>
    <dgm:pt modelId="{2729503F-3008-487B-815F-047932529EDA}" type="pres">
      <dgm:prSet presAssocID="{4D9E511A-7DBB-42D5-97A5-6052EDA892A3}" presName="spaceRect" presStyleCnt="0"/>
      <dgm:spPr/>
    </dgm:pt>
    <dgm:pt modelId="{8083AD1D-FA8C-454C-BACB-0D3BDE68A050}" type="pres">
      <dgm:prSet presAssocID="{4D9E511A-7DBB-42D5-97A5-6052EDA892A3}" presName="textRect" presStyleLbl="revTx" presStyleIdx="2" presStyleCnt="4">
        <dgm:presLayoutVars>
          <dgm:chMax val="1"/>
          <dgm:chPref val="1"/>
        </dgm:presLayoutVars>
      </dgm:prSet>
      <dgm:spPr/>
    </dgm:pt>
    <dgm:pt modelId="{DB8B7FCE-085C-4797-97F6-897F3B6E00A3}" type="pres">
      <dgm:prSet presAssocID="{550F5AE9-74CA-4FFC-823F-BC9C54ECD443}" presName="sibTrans" presStyleCnt="0"/>
      <dgm:spPr/>
    </dgm:pt>
    <dgm:pt modelId="{A6A7CF86-185D-4CC6-96E2-F1275373BF6C}" type="pres">
      <dgm:prSet presAssocID="{860E20D2-967B-4399-8A66-04423E3A2CE3}" presName="compNode" presStyleCnt="0"/>
      <dgm:spPr/>
    </dgm:pt>
    <dgm:pt modelId="{AB557F6E-135C-4288-AE96-2CF49092204C}" type="pres">
      <dgm:prSet presAssocID="{860E20D2-967B-4399-8A66-04423E3A2CE3}" presName="iconBgRect" presStyleLbl="bgShp" presStyleIdx="3" presStyleCnt="4"/>
      <dgm:spPr/>
    </dgm:pt>
    <dgm:pt modelId="{EA69D178-94F9-42E0-9893-61ECB2F656AC}" type="pres">
      <dgm:prSet presAssocID="{860E20D2-967B-4399-8A66-04423E3A2CE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lind"/>
        </a:ext>
      </dgm:extLst>
    </dgm:pt>
    <dgm:pt modelId="{B6AED175-1E8E-4692-A19C-2B160A81310E}" type="pres">
      <dgm:prSet presAssocID="{860E20D2-967B-4399-8A66-04423E3A2CE3}" presName="spaceRect" presStyleCnt="0"/>
      <dgm:spPr/>
    </dgm:pt>
    <dgm:pt modelId="{93BDF614-7B52-4265-B958-12FDE470DD2F}" type="pres">
      <dgm:prSet presAssocID="{860E20D2-967B-4399-8A66-04423E3A2CE3}" presName="textRect" presStyleLbl="revTx" presStyleIdx="3" presStyleCnt="4">
        <dgm:presLayoutVars>
          <dgm:chMax val="1"/>
          <dgm:chPref val="1"/>
        </dgm:presLayoutVars>
      </dgm:prSet>
      <dgm:spPr/>
    </dgm:pt>
  </dgm:ptLst>
  <dgm:cxnLst>
    <dgm:cxn modelId="{EC0A9905-60B8-EE46-93B6-CD90349E8F36}" type="presOf" srcId="{4D9E511A-7DBB-42D5-97A5-6052EDA892A3}" destId="{8083AD1D-FA8C-454C-BACB-0D3BDE68A050}" srcOrd="0" destOrd="0" presId="urn:microsoft.com/office/officeart/2018/5/layout/IconCircleLabelList"/>
    <dgm:cxn modelId="{43BB0B1B-CF7C-BE49-97E8-FD6E4C22A164}" type="presOf" srcId="{509ED871-7BA9-452D-9777-C4230F721DC6}" destId="{7E117D80-59E1-48B6-B77C-58360E4705B5}" srcOrd="0" destOrd="0" presId="urn:microsoft.com/office/officeart/2018/5/layout/IconCircleLabelList"/>
    <dgm:cxn modelId="{CEA36D24-3388-40DC-B207-BB24B95C377F}" srcId="{873A513F-9F36-44DC-B3FF-C3C242C86591}" destId="{509ED871-7BA9-452D-9777-C4230F721DC6}" srcOrd="1" destOrd="0" parTransId="{B8FBB8E3-B73E-42DD-936F-F6CB2E0DC593}" sibTransId="{E3C478B8-F1DC-4170-B25C-FAED0089325C}"/>
    <dgm:cxn modelId="{76A62B61-BDB4-7044-A37D-825433E95956}" type="presOf" srcId="{4CB3FCA2-97BB-4AD0-8078-ABD65C16A02F}" destId="{5B9E4B6B-FAF7-42BF-A160-EDC16C052D72}" srcOrd="0" destOrd="0" presId="urn:microsoft.com/office/officeart/2018/5/layout/IconCircleLabelList"/>
    <dgm:cxn modelId="{7170BAA0-4950-46B7-8B35-4749EE2800B6}" srcId="{873A513F-9F36-44DC-B3FF-C3C242C86591}" destId="{860E20D2-967B-4399-8A66-04423E3A2CE3}" srcOrd="3" destOrd="0" parTransId="{F524270C-9BED-4651-8CD7-FCDD1A0F3926}" sibTransId="{919698D1-8318-4774-8E6A-88D4A6F5E7E2}"/>
    <dgm:cxn modelId="{1BA06DCB-D19C-4897-B40A-CCFD9DFA6595}" srcId="{873A513F-9F36-44DC-B3FF-C3C242C86591}" destId="{4CB3FCA2-97BB-4AD0-8078-ABD65C16A02F}" srcOrd="0" destOrd="0" parTransId="{D6CDDEA8-9E80-4F72-8568-524B13DADA48}" sibTransId="{51103207-2421-439F-B153-8B4B32C3C579}"/>
    <dgm:cxn modelId="{8F2CB7D5-BC9B-D346-A34B-F418B50E0C4D}" type="presOf" srcId="{873A513F-9F36-44DC-B3FF-C3C242C86591}" destId="{8CD6D96E-A0B4-49A5-8A10-97B366964F64}" srcOrd="0" destOrd="0" presId="urn:microsoft.com/office/officeart/2018/5/layout/IconCircleLabelList"/>
    <dgm:cxn modelId="{DE3B82D7-DBA8-7F46-B393-D906F991DC4D}" type="presOf" srcId="{860E20D2-967B-4399-8A66-04423E3A2CE3}" destId="{93BDF614-7B52-4265-B958-12FDE470DD2F}" srcOrd="0" destOrd="0" presId="urn:microsoft.com/office/officeart/2018/5/layout/IconCircleLabelList"/>
    <dgm:cxn modelId="{A9EA57FB-666E-4B18-9EAF-3B38C8A42F3D}" srcId="{873A513F-9F36-44DC-B3FF-C3C242C86591}" destId="{4D9E511A-7DBB-42D5-97A5-6052EDA892A3}" srcOrd="2" destOrd="0" parTransId="{E9C77B82-0C5E-49E9-8BAB-A42E2FB27E9C}" sibTransId="{550F5AE9-74CA-4FFC-823F-BC9C54ECD443}"/>
    <dgm:cxn modelId="{68072EB5-7F07-2E4C-A6DF-92095FD98F92}" type="presParOf" srcId="{8CD6D96E-A0B4-49A5-8A10-97B366964F64}" destId="{A8B613AE-46EE-4F89-89EA-981336DA5353}" srcOrd="0" destOrd="0" presId="urn:microsoft.com/office/officeart/2018/5/layout/IconCircleLabelList"/>
    <dgm:cxn modelId="{A5B89CD1-603D-F241-9834-ACDC4CBABF4E}" type="presParOf" srcId="{A8B613AE-46EE-4F89-89EA-981336DA5353}" destId="{071D1FFC-9811-4CBA-B67D-3FF729294A5D}" srcOrd="0" destOrd="0" presId="urn:microsoft.com/office/officeart/2018/5/layout/IconCircleLabelList"/>
    <dgm:cxn modelId="{59646DFE-C077-A543-9B8D-B0DCFCD7942B}" type="presParOf" srcId="{A8B613AE-46EE-4F89-89EA-981336DA5353}" destId="{0758AEB9-0161-4FDF-B113-4A87461A6AE8}" srcOrd="1" destOrd="0" presId="urn:microsoft.com/office/officeart/2018/5/layout/IconCircleLabelList"/>
    <dgm:cxn modelId="{1B0DE38F-E799-B44D-BB22-7C8D3012AAA9}" type="presParOf" srcId="{A8B613AE-46EE-4F89-89EA-981336DA5353}" destId="{06655B8E-AA1F-4679-91DE-1294F506A9DA}" srcOrd="2" destOrd="0" presId="urn:microsoft.com/office/officeart/2018/5/layout/IconCircleLabelList"/>
    <dgm:cxn modelId="{BEBF45E5-B74A-9C48-ACE6-EA6B6943AFC2}" type="presParOf" srcId="{A8B613AE-46EE-4F89-89EA-981336DA5353}" destId="{5B9E4B6B-FAF7-42BF-A160-EDC16C052D72}" srcOrd="3" destOrd="0" presId="urn:microsoft.com/office/officeart/2018/5/layout/IconCircleLabelList"/>
    <dgm:cxn modelId="{1D9D274D-B7FE-6748-93CA-3C32D2E9D7AA}" type="presParOf" srcId="{8CD6D96E-A0B4-49A5-8A10-97B366964F64}" destId="{02DFEF91-82E2-4786-9E77-274A3844D098}" srcOrd="1" destOrd="0" presId="urn:microsoft.com/office/officeart/2018/5/layout/IconCircleLabelList"/>
    <dgm:cxn modelId="{955777F1-CF9B-1A42-B2FA-DF3B5510F598}" type="presParOf" srcId="{8CD6D96E-A0B4-49A5-8A10-97B366964F64}" destId="{91A7F67E-7E0D-4343-B04E-228D59FD8327}" srcOrd="2" destOrd="0" presId="urn:microsoft.com/office/officeart/2018/5/layout/IconCircleLabelList"/>
    <dgm:cxn modelId="{533778D5-1A49-4A45-BF75-9FC78A8DE6B5}" type="presParOf" srcId="{91A7F67E-7E0D-4343-B04E-228D59FD8327}" destId="{C6149F39-BCF3-4471-9092-973061A079D1}" srcOrd="0" destOrd="0" presId="urn:microsoft.com/office/officeart/2018/5/layout/IconCircleLabelList"/>
    <dgm:cxn modelId="{1AB02990-FFCA-0B41-AF71-2612BBE30429}" type="presParOf" srcId="{91A7F67E-7E0D-4343-B04E-228D59FD8327}" destId="{BE264EF6-655C-4685-8F15-01E92F4C5B0D}" srcOrd="1" destOrd="0" presId="urn:microsoft.com/office/officeart/2018/5/layout/IconCircleLabelList"/>
    <dgm:cxn modelId="{DAB80F1B-7002-B64D-AE43-A7EFA108F0B9}" type="presParOf" srcId="{91A7F67E-7E0D-4343-B04E-228D59FD8327}" destId="{C2204D70-328A-40FA-AFFB-88699AAC4FE0}" srcOrd="2" destOrd="0" presId="urn:microsoft.com/office/officeart/2018/5/layout/IconCircleLabelList"/>
    <dgm:cxn modelId="{F7D9A5CF-183E-394A-9E19-60FAF960562F}" type="presParOf" srcId="{91A7F67E-7E0D-4343-B04E-228D59FD8327}" destId="{7E117D80-59E1-48B6-B77C-58360E4705B5}" srcOrd="3" destOrd="0" presId="urn:microsoft.com/office/officeart/2018/5/layout/IconCircleLabelList"/>
    <dgm:cxn modelId="{CBC17A64-7B67-4146-8F01-7C447CE72F03}" type="presParOf" srcId="{8CD6D96E-A0B4-49A5-8A10-97B366964F64}" destId="{64AD663A-0CBD-4626-A434-2586ABF90747}" srcOrd="3" destOrd="0" presId="urn:microsoft.com/office/officeart/2018/5/layout/IconCircleLabelList"/>
    <dgm:cxn modelId="{9F46FAD0-A407-8B44-AD8E-3C4B6134DBDE}" type="presParOf" srcId="{8CD6D96E-A0B4-49A5-8A10-97B366964F64}" destId="{62153DFE-6E5D-4661-B3B6-54E21594A6F6}" srcOrd="4" destOrd="0" presId="urn:microsoft.com/office/officeart/2018/5/layout/IconCircleLabelList"/>
    <dgm:cxn modelId="{7B8EB2A4-043F-424C-B28A-A73437FBC663}" type="presParOf" srcId="{62153DFE-6E5D-4661-B3B6-54E21594A6F6}" destId="{041981A0-5107-4398-BC09-38ED73DBA53A}" srcOrd="0" destOrd="0" presId="urn:microsoft.com/office/officeart/2018/5/layout/IconCircleLabelList"/>
    <dgm:cxn modelId="{CB7FD159-4D28-9444-9D30-749AA0EE5104}" type="presParOf" srcId="{62153DFE-6E5D-4661-B3B6-54E21594A6F6}" destId="{FAC6DEC8-ACA5-488D-9AE0-AFC360FD762A}" srcOrd="1" destOrd="0" presId="urn:microsoft.com/office/officeart/2018/5/layout/IconCircleLabelList"/>
    <dgm:cxn modelId="{1DD5DE16-124E-CF4C-9B12-E7A3B32FCB63}" type="presParOf" srcId="{62153DFE-6E5D-4661-B3B6-54E21594A6F6}" destId="{2729503F-3008-487B-815F-047932529EDA}" srcOrd="2" destOrd="0" presId="urn:microsoft.com/office/officeart/2018/5/layout/IconCircleLabelList"/>
    <dgm:cxn modelId="{68AB3C3D-6C31-B744-9C2F-4B6767CF77B8}" type="presParOf" srcId="{62153DFE-6E5D-4661-B3B6-54E21594A6F6}" destId="{8083AD1D-FA8C-454C-BACB-0D3BDE68A050}" srcOrd="3" destOrd="0" presId="urn:microsoft.com/office/officeart/2018/5/layout/IconCircleLabelList"/>
    <dgm:cxn modelId="{7DF9A74E-BF3D-1C4D-94C8-DCDF2188B0C6}" type="presParOf" srcId="{8CD6D96E-A0B4-49A5-8A10-97B366964F64}" destId="{DB8B7FCE-085C-4797-97F6-897F3B6E00A3}" srcOrd="5" destOrd="0" presId="urn:microsoft.com/office/officeart/2018/5/layout/IconCircleLabelList"/>
    <dgm:cxn modelId="{D2B7D84A-2C6F-A64F-B8BF-FF59A8DA6909}" type="presParOf" srcId="{8CD6D96E-A0B4-49A5-8A10-97B366964F64}" destId="{A6A7CF86-185D-4CC6-96E2-F1275373BF6C}" srcOrd="6" destOrd="0" presId="urn:microsoft.com/office/officeart/2018/5/layout/IconCircleLabelList"/>
    <dgm:cxn modelId="{4F3A88F8-0E53-184C-BB50-3608907D6610}" type="presParOf" srcId="{A6A7CF86-185D-4CC6-96E2-F1275373BF6C}" destId="{AB557F6E-135C-4288-AE96-2CF49092204C}" srcOrd="0" destOrd="0" presId="urn:microsoft.com/office/officeart/2018/5/layout/IconCircleLabelList"/>
    <dgm:cxn modelId="{07727EC5-82B2-5F4A-9CE5-26CC81768EF3}" type="presParOf" srcId="{A6A7CF86-185D-4CC6-96E2-F1275373BF6C}" destId="{EA69D178-94F9-42E0-9893-61ECB2F656AC}" srcOrd="1" destOrd="0" presId="urn:microsoft.com/office/officeart/2018/5/layout/IconCircleLabelList"/>
    <dgm:cxn modelId="{E39298FD-B731-0945-BAD7-77D96632A969}" type="presParOf" srcId="{A6A7CF86-185D-4CC6-96E2-F1275373BF6C}" destId="{B6AED175-1E8E-4692-A19C-2B160A81310E}" srcOrd="2" destOrd="0" presId="urn:microsoft.com/office/officeart/2018/5/layout/IconCircleLabelList"/>
    <dgm:cxn modelId="{BCA3B715-9CBC-F043-B165-D327B0590D52}" type="presParOf" srcId="{A6A7CF86-185D-4CC6-96E2-F1275373BF6C}" destId="{93BDF614-7B52-4265-B958-12FDE470DD2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15D59ED-2F01-4060-818C-80E8CDD030B9}"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54D75067-8E0C-4D94-9B64-3099B9A96590}">
      <dgm:prSet/>
      <dgm:spPr/>
      <dgm:t>
        <a:bodyPr/>
        <a:lstStyle/>
        <a:p>
          <a:r>
            <a:rPr lang="en-BE"/>
            <a:t>Key-word search/ Edit-search</a:t>
          </a:r>
          <a:endParaRPr lang="en-US"/>
        </a:p>
      </dgm:t>
    </dgm:pt>
    <dgm:pt modelId="{91216A31-F39B-4CED-9062-E1EBDD1C3049}" type="parTrans" cxnId="{2F510A4F-6E85-481B-85E7-3AD6A3535F12}">
      <dgm:prSet/>
      <dgm:spPr/>
      <dgm:t>
        <a:bodyPr/>
        <a:lstStyle/>
        <a:p>
          <a:endParaRPr lang="en-US"/>
        </a:p>
      </dgm:t>
    </dgm:pt>
    <dgm:pt modelId="{2D310E77-DAFE-428D-990B-65CFAFE26B5F}" type="sibTrans" cxnId="{2F510A4F-6E85-481B-85E7-3AD6A3535F12}">
      <dgm:prSet/>
      <dgm:spPr/>
      <dgm:t>
        <a:bodyPr/>
        <a:lstStyle/>
        <a:p>
          <a:endParaRPr lang="en-US"/>
        </a:p>
      </dgm:t>
    </dgm:pt>
    <dgm:pt modelId="{727DD906-1BD5-435C-B3B0-5A25F982B702}">
      <dgm:prSet/>
      <dgm:spPr/>
      <dgm:t>
        <a:bodyPr/>
        <a:lstStyle/>
        <a:p>
          <a:r>
            <a:rPr lang="en-BE"/>
            <a:t>Use of embeddings</a:t>
          </a:r>
          <a:endParaRPr lang="en-US"/>
        </a:p>
      </dgm:t>
    </dgm:pt>
    <dgm:pt modelId="{3157A4C9-3089-47C5-A6C4-F370DF3ECC9F}" type="parTrans" cxnId="{C393EBE1-D14E-4030-A34F-4F646F399A0C}">
      <dgm:prSet/>
      <dgm:spPr/>
      <dgm:t>
        <a:bodyPr/>
        <a:lstStyle/>
        <a:p>
          <a:endParaRPr lang="en-US"/>
        </a:p>
      </dgm:t>
    </dgm:pt>
    <dgm:pt modelId="{DBA7BF57-2F05-4C39-AA2A-EFA2F660A9C6}" type="sibTrans" cxnId="{C393EBE1-D14E-4030-A34F-4F646F399A0C}">
      <dgm:prSet/>
      <dgm:spPr/>
      <dgm:t>
        <a:bodyPr/>
        <a:lstStyle/>
        <a:p>
          <a:endParaRPr lang="en-US"/>
        </a:p>
      </dgm:t>
    </dgm:pt>
    <dgm:pt modelId="{2646E26D-7C35-EA4B-A6D8-56C761126038}" type="pres">
      <dgm:prSet presAssocID="{315D59ED-2F01-4060-818C-80E8CDD030B9}" presName="outerComposite" presStyleCnt="0">
        <dgm:presLayoutVars>
          <dgm:chMax val="5"/>
          <dgm:dir/>
          <dgm:resizeHandles val="exact"/>
        </dgm:presLayoutVars>
      </dgm:prSet>
      <dgm:spPr/>
    </dgm:pt>
    <dgm:pt modelId="{920E25CC-9EF3-BA40-9BC0-D2755F5D3991}" type="pres">
      <dgm:prSet presAssocID="{315D59ED-2F01-4060-818C-80E8CDD030B9}" presName="dummyMaxCanvas" presStyleCnt="0">
        <dgm:presLayoutVars/>
      </dgm:prSet>
      <dgm:spPr/>
    </dgm:pt>
    <dgm:pt modelId="{BE1FD213-B5D8-DE4F-A35B-CFF24F9AA309}" type="pres">
      <dgm:prSet presAssocID="{315D59ED-2F01-4060-818C-80E8CDD030B9}" presName="TwoNodes_1" presStyleLbl="node1" presStyleIdx="0" presStyleCnt="2">
        <dgm:presLayoutVars>
          <dgm:bulletEnabled val="1"/>
        </dgm:presLayoutVars>
      </dgm:prSet>
      <dgm:spPr/>
    </dgm:pt>
    <dgm:pt modelId="{B78F2FA5-2B4A-5A48-9E81-8C5595A29650}" type="pres">
      <dgm:prSet presAssocID="{315D59ED-2F01-4060-818C-80E8CDD030B9}" presName="TwoNodes_2" presStyleLbl="node1" presStyleIdx="1" presStyleCnt="2">
        <dgm:presLayoutVars>
          <dgm:bulletEnabled val="1"/>
        </dgm:presLayoutVars>
      </dgm:prSet>
      <dgm:spPr/>
    </dgm:pt>
    <dgm:pt modelId="{F7AE5F39-7371-FA42-8025-BE76801A6D2F}" type="pres">
      <dgm:prSet presAssocID="{315D59ED-2F01-4060-818C-80E8CDD030B9}" presName="TwoConn_1-2" presStyleLbl="fgAccFollowNode1" presStyleIdx="0" presStyleCnt="1">
        <dgm:presLayoutVars>
          <dgm:bulletEnabled val="1"/>
        </dgm:presLayoutVars>
      </dgm:prSet>
      <dgm:spPr/>
    </dgm:pt>
    <dgm:pt modelId="{270FFB11-E98F-6F49-9B7B-4DF4F26596E7}" type="pres">
      <dgm:prSet presAssocID="{315D59ED-2F01-4060-818C-80E8CDD030B9}" presName="TwoNodes_1_text" presStyleLbl="node1" presStyleIdx="1" presStyleCnt="2">
        <dgm:presLayoutVars>
          <dgm:bulletEnabled val="1"/>
        </dgm:presLayoutVars>
      </dgm:prSet>
      <dgm:spPr/>
    </dgm:pt>
    <dgm:pt modelId="{898A0BC0-3427-9B45-8242-D0A65B632F3F}" type="pres">
      <dgm:prSet presAssocID="{315D59ED-2F01-4060-818C-80E8CDD030B9}" presName="TwoNodes_2_text" presStyleLbl="node1" presStyleIdx="1" presStyleCnt="2">
        <dgm:presLayoutVars>
          <dgm:bulletEnabled val="1"/>
        </dgm:presLayoutVars>
      </dgm:prSet>
      <dgm:spPr/>
    </dgm:pt>
  </dgm:ptLst>
  <dgm:cxnLst>
    <dgm:cxn modelId="{1DB39402-DAE9-0B46-9522-CA532BFAA6BC}" type="presOf" srcId="{54D75067-8E0C-4D94-9B64-3099B9A96590}" destId="{BE1FD213-B5D8-DE4F-A35B-CFF24F9AA309}" srcOrd="0" destOrd="0" presId="urn:microsoft.com/office/officeart/2005/8/layout/vProcess5"/>
    <dgm:cxn modelId="{C5FB7320-0D28-4540-8B17-8790694C1609}" type="presOf" srcId="{727DD906-1BD5-435C-B3B0-5A25F982B702}" destId="{B78F2FA5-2B4A-5A48-9E81-8C5595A29650}" srcOrd="0" destOrd="0" presId="urn:microsoft.com/office/officeart/2005/8/layout/vProcess5"/>
    <dgm:cxn modelId="{C243232E-9CF0-3646-BEDE-ED1ED31F6B5C}" type="presOf" srcId="{54D75067-8E0C-4D94-9B64-3099B9A96590}" destId="{270FFB11-E98F-6F49-9B7B-4DF4F26596E7}" srcOrd="1" destOrd="0" presId="urn:microsoft.com/office/officeart/2005/8/layout/vProcess5"/>
    <dgm:cxn modelId="{2F510A4F-6E85-481B-85E7-3AD6A3535F12}" srcId="{315D59ED-2F01-4060-818C-80E8CDD030B9}" destId="{54D75067-8E0C-4D94-9B64-3099B9A96590}" srcOrd="0" destOrd="0" parTransId="{91216A31-F39B-4CED-9062-E1EBDD1C3049}" sibTransId="{2D310E77-DAFE-428D-990B-65CFAFE26B5F}"/>
    <dgm:cxn modelId="{798BA353-D264-2547-8F9B-95F3102BF365}" type="presOf" srcId="{2D310E77-DAFE-428D-990B-65CFAFE26B5F}" destId="{F7AE5F39-7371-FA42-8025-BE76801A6D2F}" srcOrd="0" destOrd="0" presId="urn:microsoft.com/office/officeart/2005/8/layout/vProcess5"/>
    <dgm:cxn modelId="{9503B591-7047-2444-8B51-C4A6D87A1A48}" type="presOf" srcId="{315D59ED-2F01-4060-818C-80E8CDD030B9}" destId="{2646E26D-7C35-EA4B-A6D8-56C761126038}" srcOrd="0" destOrd="0" presId="urn:microsoft.com/office/officeart/2005/8/layout/vProcess5"/>
    <dgm:cxn modelId="{F40AFC98-B63D-9C41-808F-557C1770BF7D}" type="presOf" srcId="{727DD906-1BD5-435C-B3B0-5A25F982B702}" destId="{898A0BC0-3427-9B45-8242-D0A65B632F3F}" srcOrd="1" destOrd="0" presId="urn:microsoft.com/office/officeart/2005/8/layout/vProcess5"/>
    <dgm:cxn modelId="{C393EBE1-D14E-4030-A34F-4F646F399A0C}" srcId="{315D59ED-2F01-4060-818C-80E8CDD030B9}" destId="{727DD906-1BD5-435C-B3B0-5A25F982B702}" srcOrd="1" destOrd="0" parTransId="{3157A4C9-3089-47C5-A6C4-F370DF3ECC9F}" sibTransId="{DBA7BF57-2F05-4C39-AA2A-EFA2F660A9C6}"/>
    <dgm:cxn modelId="{7A7BAA69-F077-2F42-9C92-1113C35B9B60}" type="presParOf" srcId="{2646E26D-7C35-EA4B-A6D8-56C761126038}" destId="{920E25CC-9EF3-BA40-9BC0-D2755F5D3991}" srcOrd="0" destOrd="0" presId="urn:microsoft.com/office/officeart/2005/8/layout/vProcess5"/>
    <dgm:cxn modelId="{9C37FB5E-668B-E445-A285-6849B0EAEFB2}" type="presParOf" srcId="{2646E26D-7C35-EA4B-A6D8-56C761126038}" destId="{BE1FD213-B5D8-DE4F-A35B-CFF24F9AA309}" srcOrd="1" destOrd="0" presId="urn:microsoft.com/office/officeart/2005/8/layout/vProcess5"/>
    <dgm:cxn modelId="{93BC122D-F8D1-5945-A205-925AC38B9EB5}" type="presParOf" srcId="{2646E26D-7C35-EA4B-A6D8-56C761126038}" destId="{B78F2FA5-2B4A-5A48-9E81-8C5595A29650}" srcOrd="2" destOrd="0" presId="urn:microsoft.com/office/officeart/2005/8/layout/vProcess5"/>
    <dgm:cxn modelId="{746A48EE-2090-DD4F-AF2E-8C07E4FB2120}" type="presParOf" srcId="{2646E26D-7C35-EA4B-A6D8-56C761126038}" destId="{F7AE5F39-7371-FA42-8025-BE76801A6D2F}" srcOrd="3" destOrd="0" presId="urn:microsoft.com/office/officeart/2005/8/layout/vProcess5"/>
    <dgm:cxn modelId="{8DD8E75B-9772-D643-B780-8A4BD25DA75F}" type="presParOf" srcId="{2646E26D-7C35-EA4B-A6D8-56C761126038}" destId="{270FFB11-E98F-6F49-9B7B-4DF4F26596E7}" srcOrd="4" destOrd="0" presId="urn:microsoft.com/office/officeart/2005/8/layout/vProcess5"/>
    <dgm:cxn modelId="{6F9A1656-D125-4644-BD81-941EBE0EDBA5}" type="presParOf" srcId="{2646E26D-7C35-EA4B-A6D8-56C761126038}" destId="{898A0BC0-3427-9B45-8242-D0A65B632F3F}"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7AB86DB-B588-4B3D-8A11-9D41774537D7}"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988FDC47-3F50-45DE-9925-F4E894C09C80}">
      <dgm:prSet custT="1"/>
      <dgm:spPr/>
      <dgm:t>
        <a:bodyPr/>
        <a:lstStyle/>
        <a:p>
          <a:r>
            <a:rPr lang="en-BE" sz="1800" b="1" dirty="0"/>
            <a:t>Multilingual: </a:t>
          </a:r>
        </a:p>
        <a:p>
          <a:r>
            <a:rPr lang="en-BE" sz="1800" dirty="0"/>
            <a:t>2 tests, french model and translation.</a:t>
          </a:r>
          <a:endParaRPr lang="en-US" sz="1800" dirty="0"/>
        </a:p>
      </dgm:t>
    </dgm:pt>
    <dgm:pt modelId="{95AD1FAE-0B26-4AC6-BB54-7E59ED7EED73}" type="parTrans" cxnId="{E8BE5A47-06C8-41ED-9746-1A0E372F94B8}">
      <dgm:prSet/>
      <dgm:spPr/>
      <dgm:t>
        <a:bodyPr/>
        <a:lstStyle/>
        <a:p>
          <a:endParaRPr lang="en-US"/>
        </a:p>
      </dgm:t>
    </dgm:pt>
    <dgm:pt modelId="{BA0D5DAC-8154-487D-B85C-E310437C3DD2}" type="sibTrans" cxnId="{E8BE5A47-06C8-41ED-9746-1A0E372F94B8}">
      <dgm:prSet/>
      <dgm:spPr/>
      <dgm:t>
        <a:bodyPr/>
        <a:lstStyle/>
        <a:p>
          <a:endParaRPr lang="en-US"/>
        </a:p>
      </dgm:t>
    </dgm:pt>
    <dgm:pt modelId="{BF176202-2B92-4CF3-9FB8-94742964C224}">
      <dgm:prSet custT="1"/>
      <dgm:spPr/>
      <dgm:t>
        <a:bodyPr/>
        <a:lstStyle/>
        <a:p>
          <a:r>
            <a:rPr lang="en-BE" sz="1800" b="1" dirty="0"/>
            <a:t>Sources</a:t>
          </a:r>
          <a:r>
            <a:rPr lang="en-BE" sz="1800" dirty="0"/>
            <a:t>: </a:t>
          </a:r>
        </a:p>
        <a:p>
          <a:r>
            <a:rPr lang="en-BE" sz="1800" dirty="0"/>
            <a:t>sending links bypassing the LLM</a:t>
          </a:r>
          <a:endParaRPr lang="en-US" sz="1800" dirty="0"/>
        </a:p>
      </dgm:t>
    </dgm:pt>
    <dgm:pt modelId="{1D247CAE-57C5-422E-B94B-88CDFE81D8D5}" type="parTrans" cxnId="{761787A1-403D-482F-9A0A-CB95CA9B6019}">
      <dgm:prSet/>
      <dgm:spPr/>
      <dgm:t>
        <a:bodyPr/>
        <a:lstStyle/>
        <a:p>
          <a:endParaRPr lang="en-US"/>
        </a:p>
      </dgm:t>
    </dgm:pt>
    <dgm:pt modelId="{41C3C84F-823C-4748-BEA0-CD2528248486}" type="sibTrans" cxnId="{761787A1-403D-482F-9A0A-CB95CA9B6019}">
      <dgm:prSet/>
      <dgm:spPr/>
      <dgm:t>
        <a:bodyPr/>
        <a:lstStyle/>
        <a:p>
          <a:endParaRPr lang="en-US"/>
        </a:p>
      </dgm:t>
    </dgm:pt>
    <dgm:pt modelId="{A5F96F60-8708-4A56-AD3D-D739BACFBFDD}">
      <dgm:prSet custT="1"/>
      <dgm:spPr/>
      <dgm:t>
        <a:bodyPr/>
        <a:lstStyle/>
        <a:p>
          <a:r>
            <a:rPr lang="en-BE" sz="1800" b="1" dirty="0"/>
            <a:t>Different targets/authentication </a:t>
          </a:r>
        </a:p>
        <a:p>
          <a:r>
            <a:rPr lang="en-BE" sz="1800" dirty="0"/>
            <a:t>with different knowledge bases</a:t>
          </a:r>
          <a:endParaRPr lang="en-US" sz="1800" dirty="0"/>
        </a:p>
      </dgm:t>
    </dgm:pt>
    <dgm:pt modelId="{71385126-59E8-4475-B27C-6050F1619867}" type="parTrans" cxnId="{EA6046F3-DE05-48E8-BD58-93F74DB9FCF0}">
      <dgm:prSet/>
      <dgm:spPr/>
      <dgm:t>
        <a:bodyPr/>
        <a:lstStyle/>
        <a:p>
          <a:endParaRPr lang="en-US"/>
        </a:p>
      </dgm:t>
    </dgm:pt>
    <dgm:pt modelId="{D49A87E0-C6C5-4105-AE6E-379B8A0BCEC5}" type="sibTrans" cxnId="{EA6046F3-DE05-48E8-BD58-93F74DB9FCF0}">
      <dgm:prSet/>
      <dgm:spPr/>
      <dgm:t>
        <a:bodyPr/>
        <a:lstStyle/>
        <a:p>
          <a:endParaRPr lang="en-US"/>
        </a:p>
      </dgm:t>
    </dgm:pt>
    <dgm:pt modelId="{40EAE525-67A0-4052-B008-C103A1D2924D}">
      <dgm:prSet custT="1"/>
      <dgm:spPr/>
      <dgm:t>
        <a:bodyPr/>
        <a:lstStyle/>
        <a:p>
          <a:r>
            <a:rPr lang="en-BE" sz="1800" b="1" dirty="0"/>
            <a:t>Deployment</a:t>
          </a:r>
          <a:r>
            <a:rPr lang="en-BE" sz="1800" dirty="0"/>
            <a:t>: </a:t>
          </a:r>
        </a:p>
        <a:p>
          <a:r>
            <a:rPr lang="en-BE" sz="1800" dirty="0"/>
            <a:t>via integration into other software.</a:t>
          </a:r>
          <a:endParaRPr lang="en-US" sz="1800" dirty="0"/>
        </a:p>
      </dgm:t>
    </dgm:pt>
    <dgm:pt modelId="{557C3634-73E4-45BE-9A41-813C66BE1DFE}" type="parTrans" cxnId="{943DD7E8-C0C2-40CE-A5AE-79E16A177666}">
      <dgm:prSet/>
      <dgm:spPr/>
      <dgm:t>
        <a:bodyPr/>
        <a:lstStyle/>
        <a:p>
          <a:endParaRPr lang="en-US"/>
        </a:p>
      </dgm:t>
    </dgm:pt>
    <dgm:pt modelId="{E54BA40F-5AA2-491E-93EA-DA3EDC2D44B3}" type="sibTrans" cxnId="{943DD7E8-C0C2-40CE-A5AE-79E16A177666}">
      <dgm:prSet/>
      <dgm:spPr/>
      <dgm:t>
        <a:bodyPr/>
        <a:lstStyle/>
        <a:p>
          <a:endParaRPr lang="en-US"/>
        </a:p>
      </dgm:t>
    </dgm:pt>
    <dgm:pt modelId="{FB74842B-5627-41B3-949A-0AF3F4E33298}" type="pres">
      <dgm:prSet presAssocID="{77AB86DB-B588-4B3D-8A11-9D41774537D7}" presName="root" presStyleCnt="0">
        <dgm:presLayoutVars>
          <dgm:dir/>
          <dgm:resizeHandles val="exact"/>
        </dgm:presLayoutVars>
      </dgm:prSet>
      <dgm:spPr/>
    </dgm:pt>
    <dgm:pt modelId="{C1FF7E90-C341-4EF0-AACF-2F0DC0CCA6EF}" type="pres">
      <dgm:prSet presAssocID="{988FDC47-3F50-45DE-9925-F4E894C09C80}" presName="compNode" presStyleCnt="0"/>
      <dgm:spPr/>
    </dgm:pt>
    <dgm:pt modelId="{5897D584-5458-4C24-AE9C-9A22E3464AD8}" type="pres">
      <dgm:prSet presAssocID="{988FDC47-3F50-45DE-9925-F4E894C09C8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77436A59-3C10-467E-94D8-33F4341007AA}" type="pres">
      <dgm:prSet presAssocID="{988FDC47-3F50-45DE-9925-F4E894C09C80}" presName="spaceRect" presStyleCnt="0"/>
      <dgm:spPr/>
    </dgm:pt>
    <dgm:pt modelId="{5A50C02F-7589-4843-8242-ED73E72AE1C7}" type="pres">
      <dgm:prSet presAssocID="{988FDC47-3F50-45DE-9925-F4E894C09C80}" presName="textRect" presStyleLbl="revTx" presStyleIdx="0" presStyleCnt="4">
        <dgm:presLayoutVars>
          <dgm:chMax val="1"/>
          <dgm:chPref val="1"/>
        </dgm:presLayoutVars>
      </dgm:prSet>
      <dgm:spPr/>
    </dgm:pt>
    <dgm:pt modelId="{219BFB65-F6C7-46B0-ACD2-59C05CD547B6}" type="pres">
      <dgm:prSet presAssocID="{BA0D5DAC-8154-487D-B85C-E310437C3DD2}" presName="sibTrans" presStyleCnt="0"/>
      <dgm:spPr/>
    </dgm:pt>
    <dgm:pt modelId="{CA6E17C8-72FE-43E6-95DC-343784270463}" type="pres">
      <dgm:prSet presAssocID="{BF176202-2B92-4CF3-9FB8-94742964C224}" presName="compNode" presStyleCnt="0"/>
      <dgm:spPr/>
    </dgm:pt>
    <dgm:pt modelId="{6583FCCC-0C27-42DC-967E-AD1C092A308A}" type="pres">
      <dgm:prSet presAssocID="{BF176202-2B92-4CF3-9FB8-94742964C22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nk"/>
        </a:ext>
      </dgm:extLst>
    </dgm:pt>
    <dgm:pt modelId="{D2EF9ECF-5FA0-4083-9C6D-A15ED8CCBD84}" type="pres">
      <dgm:prSet presAssocID="{BF176202-2B92-4CF3-9FB8-94742964C224}" presName="spaceRect" presStyleCnt="0"/>
      <dgm:spPr/>
    </dgm:pt>
    <dgm:pt modelId="{133D3CB7-4B32-4755-9244-45C8E30AF1DE}" type="pres">
      <dgm:prSet presAssocID="{BF176202-2B92-4CF3-9FB8-94742964C224}" presName="textRect" presStyleLbl="revTx" presStyleIdx="1" presStyleCnt="4">
        <dgm:presLayoutVars>
          <dgm:chMax val="1"/>
          <dgm:chPref val="1"/>
        </dgm:presLayoutVars>
      </dgm:prSet>
      <dgm:spPr/>
    </dgm:pt>
    <dgm:pt modelId="{6AD85730-E860-4588-8DB7-2AFCF088AA35}" type="pres">
      <dgm:prSet presAssocID="{41C3C84F-823C-4748-BEA0-CD2528248486}" presName="sibTrans" presStyleCnt="0"/>
      <dgm:spPr/>
    </dgm:pt>
    <dgm:pt modelId="{3D58345C-378D-4C04-93A8-DC7360921EEE}" type="pres">
      <dgm:prSet presAssocID="{A5F96F60-8708-4A56-AD3D-D739BACFBFDD}" presName="compNode" presStyleCnt="0"/>
      <dgm:spPr/>
    </dgm:pt>
    <dgm:pt modelId="{07C9F0E4-B3F2-4EF9-887A-BE9A787F696A}" type="pres">
      <dgm:prSet presAssocID="{A5F96F60-8708-4A56-AD3D-D739BACFBFD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008CCA6F-1E95-448F-B592-3336ED9F7FC8}" type="pres">
      <dgm:prSet presAssocID="{A5F96F60-8708-4A56-AD3D-D739BACFBFDD}" presName="spaceRect" presStyleCnt="0"/>
      <dgm:spPr/>
    </dgm:pt>
    <dgm:pt modelId="{3460F0CE-466D-4C15-B006-C39234E23063}" type="pres">
      <dgm:prSet presAssocID="{A5F96F60-8708-4A56-AD3D-D739BACFBFDD}" presName="textRect" presStyleLbl="revTx" presStyleIdx="2" presStyleCnt="4" custScaleX="119105">
        <dgm:presLayoutVars>
          <dgm:chMax val="1"/>
          <dgm:chPref val="1"/>
        </dgm:presLayoutVars>
      </dgm:prSet>
      <dgm:spPr/>
    </dgm:pt>
    <dgm:pt modelId="{B7FC004B-2062-43D5-989D-3A2CF46464D6}" type="pres">
      <dgm:prSet presAssocID="{D49A87E0-C6C5-4105-AE6E-379B8A0BCEC5}" presName="sibTrans" presStyleCnt="0"/>
      <dgm:spPr/>
    </dgm:pt>
    <dgm:pt modelId="{164DF1EF-59F2-4251-ACAA-935208EB2EF7}" type="pres">
      <dgm:prSet presAssocID="{40EAE525-67A0-4052-B008-C103A1D2924D}" presName="compNode" presStyleCnt="0"/>
      <dgm:spPr/>
    </dgm:pt>
    <dgm:pt modelId="{10188294-D5D3-4D32-80C9-CDFF8B8DCE7C}" type="pres">
      <dgm:prSet presAssocID="{40EAE525-67A0-4052-B008-C103A1D2924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1833B829-7389-4869-95B7-0C93C35276C5}" type="pres">
      <dgm:prSet presAssocID="{40EAE525-67A0-4052-B008-C103A1D2924D}" presName="spaceRect" presStyleCnt="0"/>
      <dgm:spPr/>
    </dgm:pt>
    <dgm:pt modelId="{F1DCEF57-D4F8-44D3-9E41-70A232E64295}" type="pres">
      <dgm:prSet presAssocID="{40EAE525-67A0-4052-B008-C103A1D2924D}" presName="textRect" presStyleLbl="revTx" presStyleIdx="3" presStyleCnt="4">
        <dgm:presLayoutVars>
          <dgm:chMax val="1"/>
          <dgm:chPref val="1"/>
        </dgm:presLayoutVars>
      </dgm:prSet>
      <dgm:spPr/>
    </dgm:pt>
  </dgm:ptLst>
  <dgm:cxnLst>
    <dgm:cxn modelId="{CA072446-6857-457C-B0D7-E316670A792C}" type="presOf" srcId="{988FDC47-3F50-45DE-9925-F4E894C09C80}" destId="{5A50C02F-7589-4843-8242-ED73E72AE1C7}" srcOrd="0" destOrd="0" presId="urn:microsoft.com/office/officeart/2018/2/layout/IconLabelList"/>
    <dgm:cxn modelId="{E8BE5A47-06C8-41ED-9746-1A0E372F94B8}" srcId="{77AB86DB-B588-4B3D-8A11-9D41774537D7}" destId="{988FDC47-3F50-45DE-9925-F4E894C09C80}" srcOrd="0" destOrd="0" parTransId="{95AD1FAE-0B26-4AC6-BB54-7E59ED7EED73}" sibTransId="{BA0D5DAC-8154-487D-B85C-E310437C3DD2}"/>
    <dgm:cxn modelId="{B69FFD63-8BF1-4D56-B019-ABCE0BE0D930}" type="presOf" srcId="{BF176202-2B92-4CF3-9FB8-94742964C224}" destId="{133D3CB7-4B32-4755-9244-45C8E30AF1DE}" srcOrd="0" destOrd="0" presId="urn:microsoft.com/office/officeart/2018/2/layout/IconLabelList"/>
    <dgm:cxn modelId="{90CEF667-5F2C-46C7-88FF-5530AD1573D1}" type="presOf" srcId="{77AB86DB-B588-4B3D-8A11-9D41774537D7}" destId="{FB74842B-5627-41B3-949A-0AF3F4E33298}" srcOrd="0" destOrd="0" presId="urn:microsoft.com/office/officeart/2018/2/layout/IconLabelList"/>
    <dgm:cxn modelId="{C6FA0B88-A275-420B-B8BC-C2929D8725F1}" type="presOf" srcId="{A5F96F60-8708-4A56-AD3D-D739BACFBFDD}" destId="{3460F0CE-466D-4C15-B006-C39234E23063}" srcOrd="0" destOrd="0" presId="urn:microsoft.com/office/officeart/2018/2/layout/IconLabelList"/>
    <dgm:cxn modelId="{761787A1-403D-482F-9A0A-CB95CA9B6019}" srcId="{77AB86DB-B588-4B3D-8A11-9D41774537D7}" destId="{BF176202-2B92-4CF3-9FB8-94742964C224}" srcOrd="1" destOrd="0" parTransId="{1D247CAE-57C5-422E-B94B-88CDFE81D8D5}" sibTransId="{41C3C84F-823C-4748-BEA0-CD2528248486}"/>
    <dgm:cxn modelId="{943DD7E8-C0C2-40CE-A5AE-79E16A177666}" srcId="{77AB86DB-B588-4B3D-8A11-9D41774537D7}" destId="{40EAE525-67A0-4052-B008-C103A1D2924D}" srcOrd="3" destOrd="0" parTransId="{557C3634-73E4-45BE-9A41-813C66BE1DFE}" sibTransId="{E54BA40F-5AA2-491E-93EA-DA3EDC2D44B3}"/>
    <dgm:cxn modelId="{7368F0EC-D5A3-4470-801A-A2195B2C02B0}" type="presOf" srcId="{40EAE525-67A0-4052-B008-C103A1D2924D}" destId="{F1DCEF57-D4F8-44D3-9E41-70A232E64295}" srcOrd="0" destOrd="0" presId="urn:microsoft.com/office/officeart/2018/2/layout/IconLabelList"/>
    <dgm:cxn modelId="{EA6046F3-DE05-48E8-BD58-93F74DB9FCF0}" srcId="{77AB86DB-B588-4B3D-8A11-9D41774537D7}" destId="{A5F96F60-8708-4A56-AD3D-D739BACFBFDD}" srcOrd="2" destOrd="0" parTransId="{71385126-59E8-4475-B27C-6050F1619867}" sibTransId="{D49A87E0-C6C5-4105-AE6E-379B8A0BCEC5}"/>
    <dgm:cxn modelId="{2B564896-0C0E-47AC-A492-3629A696E10D}" type="presParOf" srcId="{FB74842B-5627-41B3-949A-0AF3F4E33298}" destId="{C1FF7E90-C341-4EF0-AACF-2F0DC0CCA6EF}" srcOrd="0" destOrd="0" presId="urn:microsoft.com/office/officeart/2018/2/layout/IconLabelList"/>
    <dgm:cxn modelId="{85934D84-71E4-4176-BB03-AD7C0B7803F4}" type="presParOf" srcId="{C1FF7E90-C341-4EF0-AACF-2F0DC0CCA6EF}" destId="{5897D584-5458-4C24-AE9C-9A22E3464AD8}" srcOrd="0" destOrd="0" presId="urn:microsoft.com/office/officeart/2018/2/layout/IconLabelList"/>
    <dgm:cxn modelId="{FA11AD8E-E43B-44FA-883A-67C4F0ADA1BF}" type="presParOf" srcId="{C1FF7E90-C341-4EF0-AACF-2F0DC0CCA6EF}" destId="{77436A59-3C10-467E-94D8-33F4341007AA}" srcOrd="1" destOrd="0" presId="urn:microsoft.com/office/officeart/2018/2/layout/IconLabelList"/>
    <dgm:cxn modelId="{7664CCC9-E558-46C3-A215-82A7A00B1A71}" type="presParOf" srcId="{C1FF7E90-C341-4EF0-AACF-2F0DC0CCA6EF}" destId="{5A50C02F-7589-4843-8242-ED73E72AE1C7}" srcOrd="2" destOrd="0" presId="urn:microsoft.com/office/officeart/2018/2/layout/IconLabelList"/>
    <dgm:cxn modelId="{3810BE86-E8F6-4B63-9E3A-8A57E37E23A2}" type="presParOf" srcId="{FB74842B-5627-41B3-949A-0AF3F4E33298}" destId="{219BFB65-F6C7-46B0-ACD2-59C05CD547B6}" srcOrd="1" destOrd="0" presId="urn:microsoft.com/office/officeart/2018/2/layout/IconLabelList"/>
    <dgm:cxn modelId="{AF5D8549-09C4-47A4-A55E-D92C0F1340C7}" type="presParOf" srcId="{FB74842B-5627-41B3-949A-0AF3F4E33298}" destId="{CA6E17C8-72FE-43E6-95DC-343784270463}" srcOrd="2" destOrd="0" presId="urn:microsoft.com/office/officeart/2018/2/layout/IconLabelList"/>
    <dgm:cxn modelId="{66CBFA61-AF0E-48DC-BB18-EDFFA30E4423}" type="presParOf" srcId="{CA6E17C8-72FE-43E6-95DC-343784270463}" destId="{6583FCCC-0C27-42DC-967E-AD1C092A308A}" srcOrd="0" destOrd="0" presId="urn:microsoft.com/office/officeart/2018/2/layout/IconLabelList"/>
    <dgm:cxn modelId="{6DAF3E76-BF06-4EE8-9DEE-D4F76A88EB6F}" type="presParOf" srcId="{CA6E17C8-72FE-43E6-95DC-343784270463}" destId="{D2EF9ECF-5FA0-4083-9C6D-A15ED8CCBD84}" srcOrd="1" destOrd="0" presId="urn:microsoft.com/office/officeart/2018/2/layout/IconLabelList"/>
    <dgm:cxn modelId="{7A89675F-7BDE-4A10-A6BB-0A5E6A148B87}" type="presParOf" srcId="{CA6E17C8-72FE-43E6-95DC-343784270463}" destId="{133D3CB7-4B32-4755-9244-45C8E30AF1DE}" srcOrd="2" destOrd="0" presId="urn:microsoft.com/office/officeart/2018/2/layout/IconLabelList"/>
    <dgm:cxn modelId="{E8E59756-2AA9-4D8A-BEBC-3ED7820E2A14}" type="presParOf" srcId="{FB74842B-5627-41B3-949A-0AF3F4E33298}" destId="{6AD85730-E860-4588-8DB7-2AFCF088AA35}" srcOrd="3" destOrd="0" presId="urn:microsoft.com/office/officeart/2018/2/layout/IconLabelList"/>
    <dgm:cxn modelId="{7CA55E30-A3A6-4335-94C2-A6644CD444B2}" type="presParOf" srcId="{FB74842B-5627-41B3-949A-0AF3F4E33298}" destId="{3D58345C-378D-4C04-93A8-DC7360921EEE}" srcOrd="4" destOrd="0" presId="urn:microsoft.com/office/officeart/2018/2/layout/IconLabelList"/>
    <dgm:cxn modelId="{924A4965-101C-44D8-B597-61E14F88F272}" type="presParOf" srcId="{3D58345C-378D-4C04-93A8-DC7360921EEE}" destId="{07C9F0E4-B3F2-4EF9-887A-BE9A787F696A}" srcOrd="0" destOrd="0" presId="urn:microsoft.com/office/officeart/2018/2/layout/IconLabelList"/>
    <dgm:cxn modelId="{EB90A292-2B2B-43F4-9E42-A400C53AC492}" type="presParOf" srcId="{3D58345C-378D-4C04-93A8-DC7360921EEE}" destId="{008CCA6F-1E95-448F-B592-3336ED9F7FC8}" srcOrd="1" destOrd="0" presId="urn:microsoft.com/office/officeart/2018/2/layout/IconLabelList"/>
    <dgm:cxn modelId="{E70F7672-BEBE-4FAC-9BDF-BDFD08CCC447}" type="presParOf" srcId="{3D58345C-378D-4C04-93A8-DC7360921EEE}" destId="{3460F0CE-466D-4C15-B006-C39234E23063}" srcOrd="2" destOrd="0" presId="urn:microsoft.com/office/officeart/2018/2/layout/IconLabelList"/>
    <dgm:cxn modelId="{95613DC9-03E9-497D-BE66-EF9C1EAC01E2}" type="presParOf" srcId="{FB74842B-5627-41B3-949A-0AF3F4E33298}" destId="{B7FC004B-2062-43D5-989D-3A2CF46464D6}" srcOrd="5" destOrd="0" presId="urn:microsoft.com/office/officeart/2018/2/layout/IconLabelList"/>
    <dgm:cxn modelId="{B685DAC1-6BB3-4961-B439-43F750A2629D}" type="presParOf" srcId="{FB74842B-5627-41B3-949A-0AF3F4E33298}" destId="{164DF1EF-59F2-4251-ACAA-935208EB2EF7}" srcOrd="6" destOrd="0" presId="urn:microsoft.com/office/officeart/2018/2/layout/IconLabelList"/>
    <dgm:cxn modelId="{6843FDB2-1965-40C5-9E97-16080D581518}" type="presParOf" srcId="{164DF1EF-59F2-4251-ACAA-935208EB2EF7}" destId="{10188294-D5D3-4D32-80C9-CDFF8B8DCE7C}" srcOrd="0" destOrd="0" presId="urn:microsoft.com/office/officeart/2018/2/layout/IconLabelList"/>
    <dgm:cxn modelId="{1D9232CA-D240-4FB1-BE00-D0F470569FD7}" type="presParOf" srcId="{164DF1EF-59F2-4251-ACAA-935208EB2EF7}" destId="{1833B829-7389-4869-95B7-0C93C35276C5}" srcOrd="1" destOrd="0" presId="urn:microsoft.com/office/officeart/2018/2/layout/IconLabelList"/>
    <dgm:cxn modelId="{555C16BE-E278-491A-9121-8BF66789796C}" type="presParOf" srcId="{164DF1EF-59F2-4251-ACAA-935208EB2EF7}" destId="{F1DCEF57-D4F8-44D3-9E41-70A232E6429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8171D5-6B53-4B7D-BF8A-87C94AA6EBDC}">
      <dsp:nvSpPr>
        <dsp:cNvPr id="0" name=""/>
        <dsp:cNvSpPr/>
      </dsp:nvSpPr>
      <dsp:spPr>
        <a:xfrm>
          <a:off x="770502" y="0"/>
          <a:ext cx="1510523" cy="12609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7A947F-0029-49BE-B477-259FF334CF10}">
      <dsp:nvSpPr>
        <dsp:cNvPr id="0" name=""/>
        <dsp:cNvSpPr/>
      </dsp:nvSpPr>
      <dsp:spPr>
        <a:xfrm>
          <a:off x="770502" y="1411399"/>
          <a:ext cx="4315781" cy="540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BE" sz="3600" kern="1200" dirty="0"/>
            <a:t>9-12H: LLMs Theory </a:t>
          </a:r>
          <a:endParaRPr lang="en-US" sz="3600" kern="1200" dirty="0"/>
        </a:p>
      </dsp:txBody>
      <dsp:txXfrm>
        <a:off x="770502" y="1411399"/>
        <a:ext cx="4315781" cy="540387"/>
      </dsp:txXfrm>
    </dsp:sp>
    <dsp:sp modelId="{3183EC3D-3D78-4A46-B78E-B7BC135BDB6C}">
      <dsp:nvSpPr>
        <dsp:cNvPr id="0" name=""/>
        <dsp:cNvSpPr/>
      </dsp:nvSpPr>
      <dsp:spPr>
        <a:xfrm>
          <a:off x="770502" y="2021785"/>
          <a:ext cx="4315781" cy="217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BE" sz="1700" kern="1200"/>
            <a:t>What are LLMs?</a:t>
          </a:r>
          <a:endParaRPr lang="en-US" sz="1700" kern="1200"/>
        </a:p>
        <a:p>
          <a:pPr marL="0" lvl="0" indent="0" algn="l" defTabSz="755650">
            <a:lnSpc>
              <a:spcPct val="90000"/>
            </a:lnSpc>
            <a:spcBef>
              <a:spcPct val="0"/>
            </a:spcBef>
            <a:spcAft>
              <a:spcPct val="35000"/>
            </a:spcAft>
            <a:buNone/>
          </a:pPr>
          <a:r>
            <a:rPr lang="en-BE" sz="1700" kern="1200"/>
            <a:t>How LLMs work: Embeddings and Transformers. </a:t>
          </a:r>
          <a:endParaRPr lang="en-US" sz="1700" kern="1200"/>
        </a:p>
        <a:p>
          <a:pPr marL="0" lvl="0" indent="0" algn="l" defTabSz="755650">
            <a:lnSpc>
              <a:spcPct val="90000"/>
            </a:lnSpc>
            <a:spcBef>
              <a:spcPct val="0"/>
            </a:spcBef>
            <a:spcAft>
              <a:spcPct val="35000"/>
            </a:spcAft>
            <a:buNone/>
          </a:pPr>
          <a:r>
            <a:rPr lang="en-BE" sz="1700" kern="1200"/>
            <a:t>Multi-modal LLMs an possible use case.</a:t>
          </a:r>
          <a:endParaRPr lang="en-US" sz="1700" kern="1200"/>
        </a:p>
        <a:p>
          <a:pPr marL="0" lvl="0" indent="0" algn="l" defTabSz="755650">
            <a:lnSpc>
              <a:spcPct val="90000"/>
            </a:lnSpc>
            <a:spcBef>
              <a:spcPct val="0"/>
            </a:spcBef>
            <a:spcAft>
              <a:spcPct val="35000"/>
            </a:spcAft>
            <a:buNone/>
          </a:pPr>
          <a:r>
            <a:rPr lang="en-BE" sz="1700" kern="1200"/>
            <a:t>Limitations of LLMs</a:t>
          </a:r>
          <a:endParaRPr lang="en-US" sz="1700" kern="1200"/>
        </a:p>
        <a:p>
          <a:pPr marL="0" lvl="0" indent="0" algn="l" defTabSz="755650">
            <a:lnSpc>
              <a:spcPct val="90000"/>
            </a:lnSpc>
            <a:spcBef>
              <a:spcPct val="0"/>
            </a:spcBef>
            <a:spcAft>
              <a:spcPct val="35000"/>
            </a:spcAft>
            <a:buNone/>
          </a:pPr>
          <a:r>
            <a:rPr lang="en-BE" sz="1700" kern="1200"/>
            <a:t>How to extend LLMs? GPTs, Copilot and others.</a:t>
          </a:r>
          <a:endParaRPr lang="en-US" sz="1700" kern="1200"/>
        </a:p>
        <a:p>
          <a:pPr marL="0" lvl="0" indent="0" algn="l" defTabSz="755650">
            <a:lnSpc>
              <a:spcPct val="90000"/>
            </a:lnSpc>
            <a:spcBef>
              <a:spcPct val="0"/>
            </a:spcBef>
            <a:spcAft>
              <a:spcPct val="35000"/>
            </a:spcAft>
            <a:buNone/>
          </a:pPr>
          <a:r>
            <a:rPr lang="en-BE" sz="1700" kern="1200"/>
            <a:t>Retrieval-Augmented Generation (RAG): a first use case</a:t>
          </a:r>
          <a:endParaRPr lang="en-US" sz="1700" kern="1200"/>
        </a:p>
      </dsp:txBody>
      <dsp:txXfrm>
        <a:off x="770502" y="2021785"/>
        <a:ext cx="4315781" cy="2171019"/>
      </dsp:txXfrm>
    </dsp:sp>
    <dsp:sp modelId="{B6ED35EC-D4F6-4862-9D7C-1B507C4F26CC}">
      <dsp:nvSpPr>
        <dsp:cNvPr id="0" name=""/>
        <dsp:cNvSpPr/>
      </dsp:nvSpPr>
      <dsp:spPr>
        <a:xfrm>
          <a:off x="5841545" y="0"/>
          <a:ext cx="1510523" cy="12609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782372-AB0C-4943-A28C-2FED81518D5E}">
      <dsp:nvSpPr>
        <dsp:cNvPr id="0" name=""/>
        <dsp:cNvSpPr/>
      </dsp:nvSpPr>
      <dsp:spPr>
        <a:xfrm>
          <a:off x="5841545" y="1411399"/>
          <a:ext cx="4315781" cy="540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BE" sz="3600" kern="1200"/>
            <a:t>13-16H Use cases:</a:t>
          </a:r>
          <a:endParaRPr lang="en-US" sz="3600" kern="1200"/>
        </a:p>
      </dsp:txBody>
      <dsp:txXfrm>
        <a:off x="5841545" y="1411399"/>
        <a:ext cx="4315781" cy="540387"/>
      </dsp:txXfrm>
    </dsp:sp>
    <dsp:sp modelId="{CCA74E94-1678-453F-B3E0-BFA627882F52}">
      <dsp:nvSpPr>
        <dsp:cNvPr id="0" name=""/>
        <dsp:cNvSpPr/>
      </dsp:nvSpPr>
      <dsp:spPr>
        <a:xfrm>
          <a:off x="5841545" y="2021785"/>
          <a:ext cx="4315781" cy="2171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BE" sz="1700" kern="1200"/>
            <a:t>Retrieval-Augmented Generation (RAG): a second use case</a:t>
          </a:r>
          <a:endParaRPr lang="en-US" sz="1700" kern="1200"/>
        </a:p>
        <a:p>
          <a:pPr marL="0" lvl="0" indent="0" algn="l" defTabSz="755650">
            <a:lnSpc>
              <a:spcPct val="90000"/>
            </a:lnSpc>
            <a:spcBef>
              <a:spcPct val="0"/>
            </a:spcBef>
            <a:spcAft>
              <a:spcPct val="35000"/>
            </a:spcAft>
            <a:buNone/>
          </a:pPr>
          <a:r>
            <a:rPr lang="en-BE" sz="1700" kern="1200"/>
            <a:t>Activity: Design your own RAG use cases</a:t>
          </a:r>
          <a:endParaRPr lang="en-US" sz="1700" kern="1200"/>
        </a:p>
      </dsp:txBody>
      <dsp:txXfrm>
        <a:off x="5841545" y="2021785"/>
        <a:ext cx="4315781" cy="21710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C874F4-60AB-490A-9CE1-7BEE665C2429}">
      <dsp:nvSpPr>
        <dsp:cNvPr id="0" name=""/>
        <dsp:cNvSpPr/>
      </dsp:nvSpPr>
      <dsp:spPr>
        <a:xfrm>
          <a:off x="212335" y="4703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D3AF39-B6FC-45A8-8E2F-F8D3CE85C8C7}">
      <dsp:nvSpPr>
        <dsp:cNvPr id="0" name=""/>
        <dsp:cNvSpPr/>
      </dsp:nvSpPr>
      <dsp:spPr>
        <a:xfrm>
          <a:off x="492877" y="7509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460F07-9C83-4B00-930F-859D540FDE18}">
      <dsp:nvSpPr>
        <dsp:cNvPr id="0" name=""/>
        <dsp:cNvSpPr/>
      </dsp:nvSpPr>
      <dsp:spPr>
        <a:xfrm>
          <a:off x="1834517" y="4703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BE" sz="2300" kern="1200" dirty="0">
              <a:latin typeface="Raleway" pitchFamily="2" charset="77"/>
            </a:rPr>
            <a:t>Ads are uploaded </a:t>
          </a:r>
          <a:r>
            <a:rPr lang="en-BE" sz="2300" b="1" kern="1200" dirty="0">
              <a:latin typeface="Raleway" pitchFamily="2" charset="77"/>
            </a:rPr>
            <a:t>everyday</a:t>
          </a:r>
          <a:r>
            <a:rPr lang="en-BE" sz="2300" kern="1200" dirty="0">
              <a:latin typeface="Raleway" pitchFamily="2" charset="77"/>
            </a:rPr>
            <a:t>. </a:t>
          </a:r>
          <a:endParaRPr lang="en-US" sz="2300" kern="1200" dirty="0">
            <a:latin typeface="Raleway" pitchFamily="2" charset="77"/>
          </a:endParaRPr>
        </a:p>
      </dsp:txBody>
      <dsp:txXfrm>
        <a:off x="1834517" y="470390"/>
        <a:ext cx="3148942" cy="1335915"/>
      </dsp:txXfrm>
    </dsp:sp>
    <dsp:sp modelId="{8DB3C4AB-2387-4842-9600-4EB1F96F99C5}">
      <dsp:nvSpPr>
        <dsp:cNvPr id="0" name=""/>
        <dsp:cNvSpPr/>
      </dsp:nvSpPr>
      <dsp:spPr>
        <a:xfrm>
          <a:off x="5532139" y="4703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7A362E-4745-4B0A-BB9F-E9F141E2EF70}">
      <dsp:nvSpPr>
        <dsp:cNvPr id="0" name=""/>
        <dsp:cNvSpPr/>
      </dsp:nvSpPr>
      <dsp:spPr>
        <a:xfrm>
          <a:off x="5812681" y="7509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51B2E4-68DB-4BC0-81C1-B51C84842CB1}">
      <dsp:nvSpPr>
        <dsp:cNvPr id="0" name=""/>
        <dsp:cNvSpPr/>
      </dsp:nvSpPr>
      <dsp:spPr>
        <a:xfrm>
          <a:off x="7154322" y="4703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dirty="0">
              <a:latin typeface="Raleway" pitchFamily="2" charset="77"/>
            </a:rPr>
            <a:t>Ads might stay </a:t>
          </a:r>
          <a:r>
            <a:rPr lang="en-GB" sz="2300" b="1" kern="1200" dirty="0">
              <a:latin typeface="Raleway" pitchFamily="2" charset="77"/>
            </a:rPr>
            <a:t>online for a short period </a:t>
          </a:r>
          <a:r>
            <a:rPr lang="en-GB" sz="2300" kern="1200" dirty="0">
              <a:latin typeface="Raleway" pitchFamily="2" charset="77"/>
            </a:rPr>
            <a:t>of time.</a:t>
          </a:r>
          <a:endParaRPr lang="en-US" sz="2300" kern="1200" dirty="0">
            <a:latin typeface="Raleway" pitchFamily="2" charset="77"/>
          </a:endParaRPr>
        </a:p>
      </dsp:txBody>
      <dsp:txXfrm>
        <a:off x="7154322" y="470390"/>
        <a:ext cx="3148942" cy="1335915"/>
      </dsp:txXfrm>
    </dsp:sp>
    <dsp:sp modelId="{D201A1DA-4111-4431-A75A-CE735C16B51E}">
      <dsp:nvSpPr>
        <dsp:cNvPr id="0" name=""/>
        <dsp:cNvSpPr/>
      </dsp:nvSpPr>
      <dsp:spPr>
        <a:xfrm>
          <a:off x="212335" y="2546238"/>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1EEF10-9F77-4C79-A741-3FAF51E76E80}">
      <dsp:nvSpPr>
        <dsp:cNvPr id="0" name=""/>
        <dsp:cNvSpPr/>
      </dsp:nvSpPr>
      <dsp:spPr>
        <a:xfrm>
          <a:off x="492877" y="2826780"/>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B82D73-2D02-423A-AEDE-1AE888A1C0BE}">
      <dsp:nvSpPr>
        <dsp:cNvPr id="0" name=""/>
        <dsp:cNvSpPr/>
      </dsp:nvSpPr>
      <dsp:spPr>
        <a:xfrm>
          <a:off x="1834517" y="2546238"/>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dirty="0">
              <a:latin typeface="Raleway" pitchFamily="2" charset="77"/>
            </a:rPr>
            <a:t>Validations using </a:t>
          </a:r>
          <a:r>
            <a:rPr lang="en-GB" sz="2300" b="1" kern="1200" dirty="0">
              <a:latin typeface="Raleway" pitchFamily="2" charset="77"/>
            </a:rPr>
            <a:t>multiple data sources </a:t>
          </a:r>
          <a:r>
            <a:rPr lang="en-GB" sz="2300" kern="1200" dirty="0">
              <a:latin typeface="Raleway" pitchFamily="2" charset="77"/>
            </a:rPr>
            <a:t>need to be done.</a:t>
          </a:r>
          <a:endParaRPr lang="en-US" sz="2300" kern="1200" dirty="0">
            <a:latin typeface="Raleway" pitchFamily="2" charset="77"/>
          </a:endParaRPr>
        </a:p>
      </dsp:txBody>
      <dsp:txXfrm>
        <a:off x="1834517" y="2546238"/>
        <a:ext cx="3148942" cy="1335915"/>
      </dsp:txXfrm>
    </dsp:sp>
    <dsp:sp modelId="{CC4A2B8B-827C-41EA-AFE4-90CDA4612474}">
      <dsp:nvSpPr>
        <dsp:cNvPr id="0" name=""/>
        <dsp:cNvSpPr/>
      </dsp:nvSpPr>
      <dsp:spPr>
        <a:xfrm>
          <a:off x="5532139" y="2546238"/>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C6B87A-785D-4E4F-9BAD-FD3FBAED3DE8}">
      <dsp:nvSpPr>
        <dsp:cNvPr id="0" name=""/>
        <dsp:cNvSpPr/>
      </dsp:nvSpPr>
      <dsp:spPr>
        <a:xfrm>
          <a:off x="5812681" y="2826780"/>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04EF99-2053-4181-A39B-0D3E5EB9BB71}">
      <dsp:nvSpPr>
        <dsp:cNvPr id="0" name=""/>
        <dsp:cNvSpPr/>
      </dsp:nvSpPr>
      <dsp:spPr>
        <a:xfrm>
          <a:off x="7154322" y="2546238"/>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b="1" kern="1200" dirty="0">
              <a:latin typeface="Raleway" pitchFamily="2" charset="77"/>
            </a:rPr>
            <a:t>Conflicts</a:t>
          </a:r>
          <a:r>
            <a:rPr lang="en-GB" sz="2300" kern="1200" dirty="0">
              <a:latin typeface="Raleway" pitchFamily="2" charset="77"/>
            </a:rPr>
            <a:t> can’t be identified in individual basis.</a:t>
          </a:r>
          <a:endParaRPr lang="en-US" sz="2300" kern="1200" dirty="0">
            <a:latin typeface="Raleway" pitchFamily="2" charset="77"/>
          </a:endParaRPr>
        </a:p>
      </dsp:txBody>
      <dsp:txXfrm>
        <a:off x="7154322" y="2546238"/>
        <a:ext cx="3148942" cy="13359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80F63E-9438-FA43-96A3-7D65A6E7B2F4}">
      <dsp:nvSpPr>
        <dsp:cNvPr id="0" name=""/>
        <dsp:cNvSpPr/>
      </dsp:nvSpPr>
      <dsp:spPr>
        <a:xfrm>
          <a:off x="4877" y="1607785"/>
          <a:ext cx="2839417" cy="1135766"/>
        </a:xfrm>
        <a:prstGeom prst="chevron">
          <a:avLst/>
        </a:prstGeom>
        <a:solidFill>
          <a:srgbClr val="003399"/>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dirty="0" err="1"/>
            <a:t>Webscrapping</a:t>
          </a:r>
          <a:endParaRPr lang="en-GB" sz="2000" kern="1200" dirty="0"/>
        </a:p>
      </dsp:txBody>
      <dsp:txXfrm>
        <a:off x="572760" y="1607785"/>
        <a:ext cx="1703651" cy="1135766"/>
      </dsp:txXfrm>
    </dsp:sp>
    <dsp:sp modelId="{87C5E4D8-946E-C346-95C6-8C0D853FFE68}">
      <dsp:nvSpPr>
        <dsp:cNvPr id="0" name=""/>
        <dsp:cNvSpPr/>
      </dsp:nvSpPr>
      <dsp:spPr>
        <a:xfrm>
          <a:off x="2560353" y="1607785"/>
          <a:ext cx="2839417" cy="1135766"/>
        </a:xfrm>
        <a:prstGeom prst="chevron">
          <a:avLst/>
        </a:prstGeom>
        <a:solidFill>
          <a:srgbClr val="003399"/>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dirty="0"/>
            <a:t>Natural Language Processing</a:t>
          </a:r>
        </a:p>
      </dsp:txBody>
      <dsp:txXfrm>
        <a:off x="3128236" y="1607785"/>
        <a:ext cx="1703651" cy="1135766"/>
      </dsp:txXfrm>
    </dsp:sp>
    <dsp:sp modelId="{BC108EAD-667C-0C4A-9F36-8591A444AD89}">
      <dsp:nvSpPr>
        <dsp:cNvPr id="0" name=""/>
        <dsp:cNvSpPr/>
      </dsp:nvSpPr>
      <dsp:spPr>
        <a:xfrm>
          <a:off x="5115829" y="1607785"/>
          <a:ext cx="2839417" cy="1135766"/>
        </a:xfrm>
        <a:prstGeom prst="chevron">
          <a:avLst/>
        </a:prstGeom>
        <a:solidFill>
          <a:srgbClr val="003399"/>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dirty="0"/>
            <a:t>Image Recognition</a:t>
          </a:r>
        </a:p>
      </dsp:txBody>
      <dsp:txXfrm>
        <a:off x="5683712" y="1607785"/>
        <a:ext cx="1703651" cy="1135766"/>
      </dsp:txXfrm>
    </dsp:sp>
    <dsp:sp modelId="{3803A886-748C-1744-A015-6E02CA2B9C94}">
      <dsp:nvSpPr>
        <dsp:cNvPr id="0" name=""/>
        <dsp:cNvSpPr/>
      </dsp:nvSpPr>
      <dsp:spPr>
        <a:xfrm>
          <a:off x="7671304" y="1607785"/>
          <a:ext cx="2839417" cy="1135766"/>
        </a:xfrm>
        <a:prstGeom prst="chevron">
          <a:avLst/>
        </a:prstGeom>
        <a:solidFill>
          <a:srgbClr val="003399"/>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dirty="0"/>
            <a:t>Data Analysis</a:t>
          </a:r>
        </a:p>
      </dsp:txBody>
      <dsp:txXfrm>
        <a:off x="8239187" y="1607785"/>
        <a:ext cx="1703651" cy="11357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E934A3-9408-1641-9F55-0E922BB56FF2}">
      <dsp:nvSpPr>
        <dsp:cNvPr id="0" name=""/>
        <dsp:cNvSpPr/>
      </dsp:nvSpPr>
      <dsp:spPr>
        <a:xfrm>
          <a:off x="7563" y="0"/>
          <a:ext cx="1520913" cy="435133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622300">
            <a:lnSpc>
              <a:spcPct val="90000"/>
            </a:lnSpc>
            <a:spcBef>
              <a:spcPct val="0"/>
            </a:spcBef>
            <a:spcAft>
              <a:spcPct val="35000"/>
            </a:spcAft>
            <a:buNone/>
          </a:pPr>
          <a:r>
            <a:rPr lang="en-BE" sz="1400" b="1" kern="1200" dirty="0"/>
            <a:t>Hallucination</a:t>
          </a:r>
          <a:r>
            <a:rPr lang="en-BE" sz="1400" kern="1200" dirty="0"/>
            <a:t>: generate plausible but entirely fabricated information or details, which can be misleading. This is particularly problematic when accuracy and truthfulness are critical.</a:t>
          </a:r>
          <a:endParaRPr lang="en-US" sz="1400" kern="1200" dirty="0"/>
        </a:p>
      </dsp:txBody>
      <dsp:txXfrm>
        <a:off x="7563" y="0"/>
        <a:ext cx="1520913" cy="4351338"/>
      </dsp:txXfrm>
    </dsp:sp>
    <dsp:sp modelId="{C8A762DB-A3B5-944D-97EC-46BED1C1DE83}">
      <dsp:nvSpPr>
        <dsp:cNvPr id="0" name=""/>
        <dsp:cNvSpPr/>
      </dsp:nvSpPr>
      <dsp:spPr>
        <a:xfrm>
          <a:off x="1551907" y="2054169"/>
          <a:ext cx="228137" cy="243000"/>
        </a:xfrm>
        <a:prstGeom prst="rightArrow">
          <a:avLst>
            <a:gd name="adj1" fmla="val 50000"/>
            <a:gd name="adj2" fmla="val 50000"/>
          </a:avLst>
        </a:prstGeom>
        <a:solidFill>
          <a:schemeClr val="accent2">
            <a:hueOff val="644361"/>
            <a:satOff val="-1849"/>
            <a:lumOff val="-2961"/>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D3FC0EE-379B-9648-9DB1-5DBAEE71132E}">
      <dsp:nvSpPr>
        <dsp:cNvPr id="0" name=""/>
        <dsp:cNvSpPr/>
      </dsp:nvSpPr>
      <dsp:spPr>
        <a:xfrm>
          <a:off x="1803475" y="0"/>
          <a:ext cx="1520913" cy="4351338"/>
        </a:xfrm>
        <a:prstGeom prst="rect">
          <a:avLst/>
        </a:prstGeom>
        <a:solidFill>
          <a:schemeClr val="accent2">
            <a:hueOff val="1288722"/>
            <a:satOff val="-3699"/>
            <a:lumOff val="-5922"/>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622300">
            <a:lnSpc>
              <a:spcPct val="90000"/>
            </a:lnSpc>
            <a:spcBef>
              <a:spcPct val="0"/>
            </a:spcBef>
            <a:spcAft>
              <a:spcPct val="35000"/>
            </a:spcAft>
            <a:buNone/>
          </a:pPr>
          <a:r>
            <a:rPr lang="en-BE" sz="1400" b="1" kern="1200" dirty="0"/>
            <a:t>Lack of Cited Sources</a:t>
          </a:r>
          <a:r>
            <a:rPr lang="en-BE" sz="1400" kern="1200" dirty="0"/>
            <a:t>: LLMs generate responses based on learned patterns from their training data without the ability to reference or cite specific sources for the information they provide. </a:t>
          </a:r>
          <a:endParaRPr lang="en-US" sz="1400" kern="1200" dirty="0"/>
        </a:p>
      </dsp:txBody>
      <dsp:txXfrm>
        <a:off x="1803475" y="0"/>
        <a:ext cx="1520913" cy="4351338"/>
      </dsp:txXfrm>
    </dsp:sp>
    <dsp:sp modelId="{789CEA94-B1C0-3C4D-A172-F09F90C507AC}">
      <dsp:nvSpPr>
        <dsp:cNvPr id="0" name=""/>
        <dsp:cNvSpPr/>
      </dsp:nvSpPr>
      <dsp:spPr>
        <a:xfrm>
          <a:off x="3347819" y="2054169"/>
          <a:ext cx="228137" cy="243000"/>
        </a:xfrm>
        <a:prstGeom prst="rightArrow">
          <a:avLst>
            <a:gd name="adj1" fmla="val 50000"/>
            <a:gd name="adj2" fmla="val 50000"/>
          </a:avLst>
        </a:prstGeom>
        <a:solidFill>
          <a:schemeClr val="accent2">
            <a:hueOff val="1933084"/>
            <a:satOff val="-5548"/>
            <a:lumOff val="-8883"/>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32CCC55-DBA2-FF4C-AA50-6F67E38B2458}">
      <dsp:nvSpPr>
        <dsp:cNvPr id="0" name=""/>
        <dsp:cNvSpPr/>
      </dsp:nvSpPr>
      <dsp:spPr>
        <a:xfrm>
          <a:off x="3599387" y="0"/>
          <a:ext cx="1520913" cy="4351338"/>
        </a:xfrm>
        <a:prstGeom prst="rect">
          <a:avLst/>
        </a:prstGeom>
        <a:solidFill>
          <a:schemeClr val="accent2">
            <a:hueOff val="2577445"/>
            <a:satOff val="-7397"/>
            <a:lumOff val="-11844"/>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622300">
            <a:lnSpc>
              <a:spcPct val="90000"/>
            </a:lnSpc>
            <a:spcBef>
              <a:spcPct val="0"/>
            </a:spcBef>
            <a:spcAft>
              <a:spcPct val="35000"/>
            </a:spcAft>
            <a:buNone/>
          </a:pPr>
          <a:r>
            <a:rPr lang="en-BE" sz="1400" b="1" kern="1200" dirty="0">
              <a:solidFill>
                <a:prstClr val="white"/>
              </a:solidFill>
              <a:latin typeface="Aptos" panose="02110004020202020204"/>
              <a:ea typeface="+mn-ea"/>
              <a:cs typeface="+mn-cs"/>
            </a:rPr>
            <a:t>Black-Box Nature: </a:t>
          </a:r>
          <a:r>
            <a:rPr lang="en-BE" sz="1400" b="0" kern="1200" dirty="0">
              <a:solidFill>
                <a:prstClr val="white"/>
              </a:solidFill>
              <a:latin typeface="Aptos" panose="02110004020202020204"/>
              <a:ea typeface="+mn-ea"/>
              <a:cs typeface="+mn-cs"/>
            </a:rPr>
            <a:t>This opacity complicates efforts to debug or improve models, as well as to establish trust with users.</a:t>
          </a:r>
          <a:endParaRPr lang="en-US" sz="1400" b="0" kern="1200" dirty="0">
            <a:solidFill>
              <a:prstClr val="white"/>
            </a:solidFill>
            <a:latin typeface="Aptos" panose="02110004020202020204"/>
            <a:ea typeface="+mn-ea"/>
            <a:cs typeface="+mn-cs"/>
          </a:endParaRPr>
        </a:p>
      </dsp:txBody>
      <dsp:txXfrm>
        <a:off x="3599387" y="0"/>
        <a:ext cx="1520913" cy="4351338"/>
      </dsp:txXfrm>
    </dsp:sp>
    <dsp:sp modelId="{F3611A5D-C538-CE49-B57C-D4B582316C40}">
      <dsp:nvSpPr>
        <dsp:cNvPr id="0" name=""/>
        <dsp:cNvSpPr/>
      </dsp:nvSpPr>
      <dsp:spPr>
        <a:xfrm>
          <a:off x="5143731" y="2054169"/>
          <a:ext cx="228137" cy="243000"/>
        </a:xfrm>
        <a:prstGeom prst="rightArrow">
          <a:avLst>
            <a:gd name="adj1" fmla="val 50000"/>
            <a:gd name="adj2" fmla="val 50000"/>
          </a:avLst>
        </a:prstGeom>
        <a:solidFill>
          <a:schemeClr val="accent2">
            <a:hueOff val="3221806"/>
            <a:satOff val="-9246"/>
            <a:lumOff val="-14805"/>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982D755-0716-B242-B03D-76C212BD146E}">
      <dsp:nvSpPr>
        <dsp:cNvPr id="0" name=""/>
        <dsp:cNvSpPr/>
      </dsp:nvSpPr>
      <dsp:spPr>
        <a:xfrm>
          <a:off x="5395299" y="0"/>
          <a:ext cx="1520913" cy="4351338"/>
        </a:xfrm>
        <a:prstGeom prst="rect">
          <a:avLst/>
        </a:prstGeom>
        <a:solidFill>
          <a:schemeClr val="accent2">
            <a:hueOff val="3866168"/>
            <a:satOff val="-11096"/>
            <a:lumOff val="-17765"/>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622300">
            <a:lnSpc>
              <a:spcPct val="90000"/>
            </a:lnSpc>
            <a:spcBef>
              <a:spcPct val="0"/>
            </a:spcBef>
            <a:spcAft>
              <a:spcPct val="35000"/>
            </a:spcAft>
            <a:buNone/>
          </a:pPr>
          <a:r>
            <a:rPr lang="en-BE" sz="1400" b="1" kern="1200" dirty="0"/>
            <a:t>Biases in Training Data</a:t>
          </a:r>
          <a:r>
            <a:rPr lang="en-BE" sz="1400" kern="1200" dirty="0"/>
            <a:t>: LLMs can inherit and perpetuate biases present in their training data. These biases can manifest in outputs that reinforce stereotypes or discriminate against certain groups, raising ethical and fairness concerns.</a:t>
          </a:r>
          <a:endParaRPr lang="en-US" sz="1400" kern="1200" dirty="0"/>
        </a:p>
      </dsp:txBody>
      <dsp:txXfrm>
        <a:off x="5395299" y="0"/>
        <a:ext cx="1520913" cy="4351338"/>
      </dsp:txXfrm>
    </dsp:sp>
    <dsp:sp modelId="{FD8DC77F-4B7D-A645-B790-38BF1FF581FE}">
      <dsp:nvSpPr>
        <dsp:cNvPr id="0" name=""/>
        <dsp:cNvSpPr/>
      </dsp:nvSpPr>
      <dsp:spPr>
        <a:xfrm>
          <a:off x="6939643" y="2054169"/>
          <a:ext cx="228137" cy="243000"/>
        </a:xfrm>
        <a:prstGeom prst="rightArrow">
          <a:avLst>
            <a:gd name="adj1" fmla="val 50000"/>
            <a:gd name="adj2" fmla="val 50000"/>
          </a:avLst>
        </a:prstGeom>
        <a:solidFill>
          <a:schemeClr val="accent2">
            <a:hueOff val="4510529"/>
            <a:satOff val="-12945"/>
            <a:lumOff val="-20726"/>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D99E67D-5ED4-EC42-88A5-EFABB4A9A3D4}">
      <dsp:nvSpPr>
        <dsp:cNvPr id="0" name=""/>
        <dsp:cNvSpPr/>
      </dsp:nvSpPr>
      <dsp:spPr>
        <a:xfrm>
          <a:off x="7191211" y="0"/>
          <a:ext cx="1520913" cy="4351338"/>
        </a:xfrm>
        <a:prstGeom prst="rect">
          <a:avLst/>
        </a:prstGeom>
        <a:solidFill>
          <a:schemeClr val="accent2">
            <a:hueOff val="5154890"/>
            <a:satOff val="-14794"/>
            <a:lumOff val="-23687"/>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622300">
            <a:lnSpc>
              <a:spcPct val="90000"/>
            </a:lnSpc>
            <a:spcBef>
              <a:spcPct val="0"/>
            </a:spcBef>
            <a:spcAft>
              <a:spcPct val="35000"/>
            </a:spcAft>
            <a:buNone/>
          </a:pPr>
          <a:r>
            <a:rPr lang="en-BE" sz="1400" b="1" kern="1200" dirty="0"/>
            <a:t>Limited Understanding of Context and Nuance</a:t>
          </a:r>
          <a:r>
            <a:rPr lang="en-BE" sz="1400" kern="1200" dirty="0"/>
            <a:t>: LLMs may struggle with understanding context, nuance, or the subtleties of human language and culture. This can lead to responses that are inappropriate or miss the mark in understanding the user's intent.</a:t>
          </a:r>
          <a:endParaRPr lang="en-US" sz="1400" kern="1200" dirty="0"/>
        </a:p>
      </dsp:txBody>
      <dsp:txXfrm>
        <a:off x="7191211" y="0"/>
        <a:ext cx="1520913" cy="4351338"/>
      </dsp:txXfrm>
    </dsp:sp>
    <dsp:sp modelId="{1E7548EC-E000-1E47-A202-11AB8F7EBC55}">
      <dsp:nvSpPr>
        <dsp:cNvPr id="0" name=""/>
        <dsp:cNvSpPr/>
      </dsp:nvSpPr>
      <dsp:spPr>
        <a:xfrm>
          <a:off x="8735555" y="2054169"/>
          <a:ext cx="228137" cy="243000"/>
        </a:xfrm>
        <a:prstGeom prst="rightArrow">
          <a:avLst>
            <a:gd name="adj1" fmla="val 50000"/>
            <a:gd name="adj2" fmla="val 50000"/>
          </a:avLst>
        </a:prstGeom>
        <a:solidFill>
          <a:schemeClr val="accent2">
            <a:hueOff val="5799251"/>
            <a:satOff val="-16644"/>
            <a:lumOff val="-26648"/>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B14A5EC-0EE2-2A45-AADC-E0B20F39A4C3}">
      <dsp:nvSpPr>
        <dsp:cNvPr id="0" name=""/>
        <dsp:cNvSpPr/>
      </dsp:nvSpPr>
      <dsp:spPr>
        <a:xfrm>
          <a:off x="8987122" y="0"/>
          <a:ext cx="1520913" cy="4351338"/>
        </a:xfrm>
        <a:prstGeom prst="rect">
          <a:avLst/>
        </a:prstGeom>
        <a:solidFill>
          <a:schemeClr val="accent2">
            <a:hueOff val="6443612"/>
            <a:satOff val="-18493"/>
            <a:lumOff val="-29609"/>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622300">
            <a:lnSpc>
              <a:spcPct val="90000"/>
            </a:lnSpc>
            <a:spcBef>
              <a:spcPct val="0"/>
            </a:spcBef>
            <a:spcAft>
              <a:spcPct val="35000"/>
            </a:spcAft>
            <a:buNone/>
          </a:pPr>
          <a:r>
            <a:rPr lang="en-BE" sz="1400" b="1" kern="1200" dirty="0"/>
            <a:t>Inconsistency </a:t>
          </a:r>
          <a:r>
            <a:rPr lang="en-BE" sz="1400" kern="1200" dirty="0"/>
            <a:t>: </a:t>
          </a:r>
        </a:p>
        <a:p>
          <a:pPr marL="0" lvl="0" indent="0" algn="ctr" defTabSz="622300">
            <a:lnSpc>
              <a:spcPct val="90000"/>
            </a:lnSpc>
            <a:spcBef>
              <a:spcPct val="0"/>
            </a:spcBef>
            <a:spcAft>
              <a:spcPct val="35000"/>
            </a:spcAft>
            <a:buNone/>
          </a:pPr>
          <a:r>
            <a:rPr lang="en-BE" sz="1600" kern="1200" dirty="0"/>
            <a:t>LLMs can sometimes provide inconsistent or unpredictable responses to similar prompts.</a:t>
          </a:r>
          <a:endParaRPr lang="en-US" sz="1600" kern="1200" dirty="0"/>
        </a:p>
      </dsp:txBody>
      <dsp:txXfrm>
        <a:off x="8987122" y="0"/>
        <a:ext cx="1520913" cy="43513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E934A3-9408-1641-9F55-0E922BB56FF2}">
      <dsp:nvSpPr>
        <dsp:cNvPr id="0" name=""/>
        <dsp:cNvSpPr/>
      </dsp:nvSpPr>
      <dsp:spPr>
        <a:xfrm>
          <a:off x="7563" y="0"/>
          <a:ext cx="1520913" cy="435133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622300">
            <a:lnSpc>
              <a:spcPct val="90000"/>
            </a:lnSpc>
            <a:spcBef>
              <a:spcPct val="0"/>
            </a:spcBef>
            <a:spcAft>
              <a:spcPct val="35000"/>
            </a:spcAft>
            <a:buNone/>
          </a:pPr>
          <a:r>
            <a:rPr lang="en-BE" sz="1400" b="1" kern="1200" dirty="0"/>
            <a:t>Hallucination</a:t>
          </a:r>
          <a:r>
            <a:rPr lang="en-BE" sz="1400" kern="1200" dirty="0"/>
            <a:t>: generate plausible but entirely fabricated information or details, which can be misleading. This is particularly problematic when accuracy and truthfulness are critical.</a:t>
          </a:r>
          <a:endParaRPr lang="en-US" sz="1400" kern="1200" dirty="0"/>
        </a:p>
      </dsp:txBody>
      <dsp:txXfrm>
        <a:off x="7563" y="0"/>
        <a:ext cx="1520913" cy="4351338"/>
      </dsp:txXfrm>
    </dsp:sp>
    <dsp:sp modelId="{C8A762DB-A3B5-944D-97EC-46BED1C1DE83}">
      <dsp:nvSpPr>
        <dsp:cNvPr id="0" name=""/>
        <dsp:cNvSpPr/>
      </dsp:nvSpPr>
      <dsp:spPr>
        <a:xfrm>
          <a:off x="1551907" y="2054169"/>
          <a:ext cx="228137" cy="243000"/>
        </a:xfrm>
        <a:prstGeom prst="rightArrow">
          <a:avLst>
            <a:gd name="adj1" fmla="val 50000"/>
            <a:gd name="adj2" fmla="val 50000"/>
          </a:avLst>
        </a:prstGeom>
        <a:solidFill>
          <a:schemeClr val="accent2">
            <a:hueOff val="644361"/>
            <a:satOff val="-1849"/>
            <a:lumOff val="-2961"/>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D3FC0EE-379B-9648-9DB1-5DBAEE71132E}">
      <dsp:nvSpPr>
        <dsp:cNvPr id="0" name=""/>
        <dsp:cNvSpPr/>
      </dsp:nvSpPr>
      <dsp:spPr>
        <a:xfrm>
          <a:off x="1803475" y="0"/>
          <a:ext cx="1520913" cy="4351338"/>
        </a:xfrm>
        <a:prstGeom prst="rect">
          <a:avLst/>
        </a:prstGeom>
        <a:solidFill>
          <a:schemeClr val="accent2">
            <a:hueOff val="1288722"/>
            <a:satOff val="-3699"/>
            <a:lumOff val="-5922"/>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622300">
            <a:lnSpc>
              <a:spcPct val="90000"/>
            </a:lnSpc>
            <a:spcBef>
              <a:spcPct val="0"/>
            </a:spcBef>
            <a:spcAft>
              <a:spcPct val="35000"/>
            </a:spcAft>
            <a:buNone/>
          </a:pPr>
          <a:r>
            <a:rPr lang="en-BE" sz="1400" b="1" kern="1200" dirty="0"/>
            <a:t>Lack of Cited Sources</a:t>
          </a:r>
          <a:r>
            <a:rPr lang="en-BE" sz="1400" kern="1200" dirty="0"/>
            <a:t>: LLMs generate responses based on learned patterns from their training data without the ability to reference or cite specific sources for the information they provide. </a:t>
          </a:r>
          <a:endParaRPr lang="en-US" sz="1400" kern="1200" dirty="0"/>
        </a:p>
      </dsp:txBody>
      <dsp:txXfrm>
        <a:off x="1803475" y="0"/>
        <a:ext cx="1520913" cy="4351338"/>
      </dsp:txXfrm>
    </dsp:sp>
    <dsp:sp modelId="{789CEA94-B1C0-3C4D-A172-F09F90C507AC}">
      <dsp:nvSpPr>
        <dsp:cNvPr id="0" name=""/>
        <dsp:cNvSpPr/>
      </dsp:nvSpPr>
      <dsp:spPr>
        <a:xfrm>
          <a:off x="3347819" y="2054169"/>
          <a:ext cx="228137" cy="243000"/>
        </a:xfrm>
        <a:prstGeom prst="rightArrow">
          <a:avLst>
            <a:gd name="adj1" fmla="val 50000"/>
            <a:gd name="adj2" fmla="val 50000"/>
          </a:avLst>
        </a:prstGeom>
        <a:solidFill>
          <a:schemeClr val="accent2">
            <a:hueOff val="1933084"/>
            <a:satOff val="-5548"/>
            <a:lumOff val="-8883"/>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32CCC55-DBA2-FF4C-AA50-6F67E38B2458}">
      <dsp:nvSpPr>
        <dsp:cNvPr id="0" name=""/>
        <dsp:cNvSpPr/>
      </dsp:nvSpPr>
      <dsp:spPr>
        <a:xfrm>
          <a:off x="3599387" y="0"/>
          <a:ext cx="1520913" cy="4351338"/>
        </a:xfrm>
        <a:prstGeom prst="rect">
          <a:avLst/>
        </a:prstGeom>
        <a:solidFill>
          <a:schemeClr val="accent2">
            <a:hueOff val="2577445"/>
            <a:satOff val="-7397"/>
            <a:lumOff val="-11844"/>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622300">
            <a:lnSpc>
              <a:spcPct val="90000"/>
            </a:lnSpc>
            <a:spcBef>
              <a:spcPct val="0"/>
            </a:spcBef>
            <a:spcAft>
              <a:spcPct val="35000"/>
            </a:spcAft>
            <a:buNone/>
          </a:pPr>
          <a:r>
            <a:rPr lang="en-BE" sz="1400" b="1" kern="1200" dirty="0">
              <a:solidFill>
                <a:prstClr val="white"/>
              </a:solidFill>
              <a:latin typeface="Aptos" panose="02110004020202020204"/>
              <a:ea typeface="+mn-ea"/>
              <a:cs typeface="+mn-cs"/>
            </a:rPr>
            <a:t>Black-Box Nature: </a:t>
          </a:r>
          <a:r>
            <a:rPr lang="en-BE" sz="1400" b="0" kern="1200" dirty="0">
              <a:solidFill>
                <a:prstClr val="white"/>
              </a:solidFill>
              <a:latin typeface="Aptos" panose="02110004020202020204"/>
              <a:ea typeface="+mn-ea"/>
              <a:cs typeface="+mn-cs"/>
            </a:rPr>
            <a:t>This opacity complicates efforts to debug or improve models, as well as to establish trust with users.</a:t>
          </a:r>
          <a:endParaRPr lang="en-US" sz="1400" b="0" kern="1200" dirty="0">
            <a:solidFill>
              <a:prstClr val="white"/>
            </a:solidFill>
            <a:latin typeface="Aptos" panose="02110004020202020204"/>
            <a:ea typeface="+mn-ea"/>
            <a:cs typeface="+mn-cs"/>
          </a:endParaRPr>
        </a:p>
      </dsp:txBody>
      <dsp:txXfrm>
        <a:off x="3599387" y="0"/>
        <a:ext cx="1520913" cy="4351338"/>
      </dsp:txXfrm>
    </dsp:sp>
    <dsp:sp modelId="{F3611A5D-C538-CE49-B57C-D4B582316C40}">
      <dsp:nvSpPr>
        <dsp:cNvPr id="0" name=""/>
        <dsp:cNvSpPr/>
      </dsp:nvSpPr>
      <dsp:spPr>
        <a:xfrm>
          <a:off x="5143731" y="2054169"/>
          <a:ext cx="228137" cy="243000"/>
        </a:xfrm>
        <a:prstGeom prst="rightArrow">
          <a:avLst>
            <a:gd name="adj1" fmla="val 50000"/>
            <a:gd name="adj2" fmla="val 50000"/>
          </a:avLst>
        </a:prstGeom>
        <a:solidFill>
          <a:schemeClr val="accent2">
            <a:hueOff val="3221806"/>
            <a:satOff val="-9246"/>
            <a:lumOff val="-14805"/>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982D755-0716-B242-B03D-76C212BD146E}">
      <dsp:nvSpPr>
        <dsp:cNvPr id="0" name=""/>
        <dsp:cNvSpPr/>
      </dsp:nvSpPr>
      <dsp:spPr>
        <a:xfrm>
          <a:off x="5395299" y="0"/>
          <a:ext cx="1520913" cy="4351338"/>
        </a:xfrm>
        <a:prstGeom prst="rect">
          <a:avLst/>
        </a:prstGeom>
        <a:solidFill>
          <a:schemeClr val="accent2">
            <a:hueOff val="3866168"/>
            <a:satOff val="-11096"/>
            <a:lumOff val="-17765"/>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622300">
            <a:lnSpc>
              <a:spcPct val="90000"/>
            </a:lnSpc>
            <a:spcBef>
              <a:spcPct val="0"/>
            </a:spcBef>
            <a:spcAft>
              <a:spcPct val="35000"/>
            </a:spcAft>
            <a:buNone/>
          </a:pPr>
          <a:r>
            <a:rPr lang="en-BE" sz="1400" b="1" kern="1200" dirty="0"/>
            <a:t>Biases in Training Data</a:t>
          </a:r>
          <a:r>
            <a:rPr lang="en-BE" sz="1400" kern="1200" dirty="0"/>
            <a:t>: LLMs can inherit and perpetuate biases present in their training data. These biases can manifest in outputs that reinforce stereotypes or discriminate against certain groups, raising ethical and fairness concerns.</a:t>
          </a:r>
          <a:endParaRPr lang="en-US" sz="1400" kern="1200" dirty="0"/>
        </a:p>
      </dsp:txBody>
      <dsp:txXfrm>
        <a:off x="5395299" y="0"/>
        <a:ext cx="1520913" cy="4351338"/>
      </dsp:txXfrm>
    </dsp:sp>
    <dsp:sp modelId="{FD8DC77F-4B7D-A645-B790-38BF1FF581FE}">
      <dsp:nvSpPr>
        <dsp:cNvPr id="0" name=""/>
        <dsp:cNvSpPr/>
      </dsp:nvSpPr>
      <dsp:spPr>
        <a:xfrm>
          <a:off x="6939643" y="2054169"/>
          <a:ext cx="228137" cy="243000"/>
        </a:xfrm>
        <a:prstGeom prst="rightArrow">
          <a:avLst>
            <a:gd name="adj1" fmla="val 50000"/>
            <a:gd name="adj2" fmla="val 50000"/>
          </a:avLst>
        </a:prstGeom>
        <a:solidFill>
          <a:schemeClr val="accent2">
            <a:hueOff val="4510529"/>
            <a:satOff val="-12945"/>
            <a:lumOff val="-20726"/>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D99E67D-5ED4-EC42-88A5-EFABB4A9A3D4}">
      <dsp:nvSpPr>
        <dsp:cNvPr id="0" name=""/>
        <dsp:cNvSpPr/>
      </dsp:nvSpPr>
      <dsp:spPr>
        <a:xfrm>
          <a:off x="7191211" y="0"/>
          <a:ext cx="1520913" cy="4351338"/>
        </a:xfrm>
        <a:prstGeom prst="rect">
          <a:avLst/>
        </a:prstGeom>
        <a:solidFill>
          <a:schemeClr val="accent2">
            <a:hueOff val="5154890"/>
            <a:satOff val="-14794"/>
            <a:lumOff val="-23687"/>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622300">
            <a:lnSpc>
              <a:spcPct val="90000"/>
            </a:lnSpc>
            <a:spcBef>
              <a:spcPct val="0"/>
            </a:spcBef>
            <a:spcAft>
              <a:spcPct val="35000"/>
            </a:spcAft>
            <a:buNone/>
          </a:pPr>
          <a:r>
            <a:rPr lang="en-BE" sz="1400" b="1" kern="1200" dirty="0"/>
            <a:t>Limited Understanding of Context and Nuance</a:t>
          </a:r>
          <a:r>
            <a:rPr lang="en-BE" sz="1400" kern="1200" dirty="0"/>
            <a:t>: LLMs may struggle with understanding context, nuance, or the subtleties of human language and culture. This can lead to responses that are inappropriate or miss the mark in understanding the user's intent.</a:t>
          </a:r>
          <a:endParaRPr lang="en-US" sz="1400" kern="1200" dirty="0"/>
        </a:p>
      </dsp:txBody>
      <dsp:txXfrm>
        <a:off x="7191211" y="0"/>
        <a:ext cx="1520913" cy="4351338"/>
      </dsp:txXfrm>
    </dsp:sp>
    <dsp:sp modelId="{1E7548EC-E000-1E47-A202-11AB8F7EBC55}">
      <dsp:nvSpPr>
        <dsp:cNvPr id="0" name=""/>
        <dsp:cNvSpPr/>
      </dsp:nvSpPr>
      <dsp:spPr>
        <a:xfrm>
          <a:off x="8735555" y="2054169"/>
          <a:ext cx="228137" cy="243000"/>
        </a:xfrm>
        <a:prstGeom prst="rightArrow">
          <a:avLst>
            <a:gd name="adj1" fmla="val 50000"/>
            <a:gd name="adj2" fmla="val 50000"/>
          </a:avLst>
        </a:prstGeom>
        <a:solidFill>
          <a:schemeClr val="accent2">
            <a:hueOff val="5799251"/>
            <a:satOff val="-16644"/>
            <a:lumOff val="-26648"/>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B14A5EC-0EE2-2A45-AADC-E0B20F39A4C3}">
      <dsp:nvSpPr>
        <dsp:cNvPr id="0" name=""/>
        <dsp:cNvSpPr/>
      </dsp:nvSpPr>
      <dsp:spPr>
        <a:xfrm>
          <a:off x="8987122" y="0"/>
          <a:ext cx="1520913" cy="4351338"/>
        </a:xfrm>
        <a:prstGeom prst="rect">
          <a:avLst/>
        </a:prstGeom>
        <a:solidFill>
          <a:schemeClr val="accent2">
            <a:hueOff val="6443612"/>
            <a:satOff val="-18493"/>
            <a:lumOff val="-29609"/>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622300">
            <a:lnSpc>
              <a:spcPct val="90000"/>
            </a:lnSpc>
            <a:spcBef>
              <a:spcPct val="0"/>
            </a:spcBef>
            <a:spcAft>
              <a:spcPct val="35000"/>
            </a:spcAft>
            <a:buNone/>
          </a:pPr>
          <a:r>
            <a:rPr lang="en-BE" sz="1400" b="1" kern="1200" dirty="0"/>
            <a:t>Inconsistency </a:t>
          </a:r>
          <a:r>
            <a:rPr lang="en-BE" sz="1400" kern="1200" dirty="0"/>
            <a:t>: </a:t>
          </a:r>
        </a:p>
        <a:p>
          <a:pPr marL="0" lvl="0" indent="0" algn="ctr" defTabSz="622300">
            <a:lnSpc>
              <a:spcPct val="90000"/>
            </a:lnSpc>
            <a:spcBef>
              <a:spcPct val="0"/>
            </a:spcBef>
            <a:spcAft>
              <a:spcPct val="35000"/>
            </a:spcAft>
            <a:buNone/>
          </a:pPr>
          <a:r>
            <a:rPr lang="en-BE" sz="1600" kern="1200" dirty="0"/>
            <a:t>LLMs can sometimes provide inconsistent or unpredictable responses to similar prompts.</a:t>
          </a:r>
          <a:endParaRPr lang="en-US" sz="1600" kern="1200" dirty="0"/>
        </a:p>
      </dsp:txBody>
      <dsp:txXfrm>
        <a:off x="8987122" y="0"/>
        <a:ext cx="1520913" cy="43513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1D1FFC-9811-4CBA-B67D-3FF729294A5D}">
      <dsp:nvSpPr>
        <dsp:cNvPr id="0" name=""/>
        <dsp:cNvSpPr/>
      </dsp:nvSpPr>
      <dsp:spPr>
        <a:xfrm>
          <a:off x="973190" y="430407"/>
          <a:ext cx="1264141" cy="126414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58AEB9-0161-4FDF-B113-4A87461A6AE8}">
      <dsp:nvSpPr>
        <dsp:cNvPr id="0" name=""/>
        <dsp:cNvSpPr/>
      </dsp:nvSpPr>
      <dsp:spPr>
        <a:xfrm>
          <a:off x="1242597" y="699814"/>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9E4B6B-FAF7-42BF-A160-EDC16C052D72}">
      <dsp:nvSpPr>
        <dsp:cNvPr id="0" name=""/>
        <dsp:cNvSpPr/>
      </dsp:nvSpPr>
      <dsp:spPr>
        <a:xfrm>
          <a:off x="569079" y="2088297"/>
          <a:ext cx="2072362" cy="1832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BE" sz="1400" b="1" kern="1200" dirty="0"/>
            <a:t>Description of use case: </a:t>
          </a:r>
        </a:p>
        <a:p>
          <a:pPr marL="0" lvl="0" indent="0" algn="ctr" defTabSz="622300">
            <a:lnSpc>
              <a:spcPct val="100000"/>
            </a:lnSpc>
            <a:spcBef>
              <a:spcPct val="0"/>
            </a:spcBef>
            <a:spcAft>
              <a:spcPct val="35000"/>
            </a:spcAft>
            <a:buNone/>
            <a:defRPr cap="all"/>
          </a:pPr>
          <a:r>
            <a:rPr lang="en-BE" sz="1400" kern="1200" dirty="0"/>
            <a:t>Chatbot to provide support related to university.</a:t>
          </a:r>
          <a:endParaRPr lang="en-US" sz="1400" kern="1200" dirty="0"/>
        </a:p>
      </dsp:txBody>
      <dsp:txXfrm>
        <a:off x="569079" y="2088297"/>
        <a:ext cx="2072362" cy="1832633"/>
      </dsp:txXfrm>
    </dsp:sp>
    <dsp:sp modelId="{C6149F39-BCF3-4471-9092-973061A079D1}">
      <dsp:nvSpPr>
        <dsp:cNvPr id="0" name=""/>
        <dsp:cNvSpPr/>
      </dsp:nvSpPr>
      <dsp:spPr>
        <a:xfrm>
          <a:off x="3408216" y="430407"/>
          <a:ext cx="1264141" cy="126414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264EF6-655C-4685-8F15-01E92F4C5B0D}">
      <dsp:nvSpPr>
        <dsp:cNvPr id="0" name=""/>
        <dsp:cNvSpPr/>
      </dsp:nvSpPr>
      <dsp:spPr>
        <a:xfrm>
          <a:off x="3677623" y="699814"/>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117D80-59E1-48B6-B77C-58360E4705B5}">
      <dsp:nvSpPr>
        <dsp:cNvPr id="0" name=""/>
        <dsp:cNvSpPr/>
      </dsp:nvSpPr>
      <dsp:spPr>
        <a:xfrm>
          <a:off x="3004105" y="2088297"/>
          <a:ext cx="2072362" cy="1832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BE" sz="1400" b="1" kern="1200" dirty="0"/>
            <a:t>Target users: </a:t>
          </a:r>
        </a:p>
        <a:p>
          <a:pPr marL="0" lvl="0" indent="0" algn="ctr" defTabSz="622300">
            <a:lnSpc>
              <a:spcPct val="100000"/>
            </a:lnSpc>
            <a:spcBef>
              <a:spcPct val="0"/>
            </a:spcBef>
            <a:spcAft>
              <a:spcPct val="35000"/>
            </a:spcAft>
            <a:buNone/>
            <a:defRPr cap="all"/>
          </a:pPr>
          <a:r>
            <a:rPr lang="en-BE" sz="1400" b="0" kern="1200" dirty="0"/>
            <a:t>S</a:t>
          </a:r>
          <a:r>
            <a:rPr lang="en-BE" sz="1400" kern="1200" dirty="0"/>
            <a:t>tudents, </a:t>
          </a:r>
        </a:p>
        <a:p>
          <a:pPr marL="0" lvl="0" indent="0" algn="ctr" defTabSz="622300">
            <a:lnSpc>
              <a:spcPct val="100000"/>
            </a:lnSpc>
            <a:spcBef>
              <a:spcPct val="0"/>
            </a:spcBef>
            <a:spcAft>
              <a:spcPct val="35000"/>
            </a:spcAft>
            <a:buNone/>
            <a:defRPr cap="all"/>
          </a:pPr>
          <a:r>
            <a:rPr lang="en-BE" sz="1400" kern="1200" dirty="0"/>
            <a:t>professors, </a:t>
          </a:r>
        </a:p>
        <a:p>
          <a:pPr marL="0" lvl="0" indent="0" algn="ctr" defTabSz="622300">
            <a:lnSpc>
              <a:spcPct val="100000"/>
            </a:lnSpc>
            <a:spcBef>
              <a:spcPct val="0"/>
            </a:spcBef>
            <a:spcAft>
              <a:spcPct val="35000"/>
            </a:spcAft>
            <a:buNone/>
            <a:defRPr cap="all"/>
          </a:pPr>
          <a:r>
            <a:rPr lang="en-BE" sz="1400" kern="1200" dirty="0"/>
            <a:t>admin</a:t>
          </a:r>
          <a:endParaRPr lang="en-US" sz="1400" kern="1200" dirty="0"/>
        </a:p>
      </dsp:txBody>
      <dsp:txXfrm>
        <a:off x="3004105" y="2088297"/>
        <a:ext cx="2072362" cy="1832633"/>
      </dsp:txXfrm>
    </dsp:sp>
    <dsp:sp modelId="{041981A0-5107-4398-BC09-38ED73DBA53A}">
      <dsp:nvSpPr>
        <dsp:cNvPr id="0" name=""/>
        <dsp:cNvSpPr/>
      </dsp:nvSpPr>
      <dsp:spPr>
        <a:xfrm>
          <a:off x="5843242" y="430407"/>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C6DEC8-ACA5-488D-9AE0-AFC360FD762A}">
      <dsp:nvSpPr>
        <dsp:cNvPr id="0" name=""/>
        <dsp:cNvSpPr/>
      </dsp:nvSpPr>
      <dsp:spPr>
        <a:xfrm>
          <a:off x="6112649" y="699814"/>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83AD1D-FA8C-454C-BACB-0D3BDE68A050}">
      <dsp:nvSpPr>
        <dsp:cNvPr id="0" name=""/>
        <dsp:cNvSpPr/>
      </dsp:nvSpPr>
      <dsp:spPr>
        <a:xfrm>
          <a:off x="5439131" y="2088297"/>
          <a:ext cx="2072362" cy="1832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BE" sz="1400" b="1" kern="1200" dirty="0"/>
            <a:t>Data</a:t>
          </a:r>
          <a:r>
            <a:rPr lang="en-BE" sz="1400" kern="1200" dirty="0"/>
            <a:t>: </a:t>
          </a:r>
        </a:p>
        <a:p>
          <a:pPr marL="0" lvl="0" indent="0" algn="ctr" defTabSz="622300">
            <a:lnSpc>
              <a:spcPct val="100000"/>
            </a:lnSpc>
            <a:spcBef>
              <a:spcPct val="0"/>
            </a:spcBef>
            <a:spcAft>
              <a:spcPct val="35000"/>
            </a:spcAft>
            <a:buNone/>
            <a:defRPr cap="all"/>
          </a:pPr>
          <a:r>
            <a:rPr lang="en-BE" sz="1400" kern="1200" dirty="0"/>
            <a:t>Articles and Internal Information</a:t>
          </a:r>
          <a:endParaRPr lang="en-US" sz="1400" kern="1200" dirty="0"/>
        </a:p>
      </dsp:txBody>
      <dsp:txXfrm>
        <a:off x="5439131" y="2088297"/>
        <a:ext cx="2072362" cy="1832633"/>
      </dsp:txXfrm>
    </dsp:sp>
    <dsp:sp modelId="{AB557F6E-135C-4288-AE96-2CF49092204C}">
      <dsp:nvSpPr>
        <dsp:cNvPr id="0" name=""/>
        <dsp:cNvSpPr/>
      </dsp:nvSpPr>
      <dsp:spPr>
        <a:xfrm>
          <a:off x="8278268" y="430407"/>
          <a:ext cx="1264141" cy="126414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69D178-94F9-42E0-9893-61ECB2F656AC}">
      <dsp:nvSpPr>
        <dsp:cNvPr id="0" name=""/>
        <dsp:cNvSpPr/>
      </dsp:nvSpPr>
      <dsp:spPr>
        <a:xfrm>
          <a:off x="8547675" y="699814"/>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BDF614-7B52-4265-B958-12FDE470DD2F}">
      <dsp:nvSpPr>
        <dsp:cNvPr id="0" name=""/>
        <dsp:cNvSpPr/>
      </dsp:nvSpPr>
      <dsp:spPr>
        <a:xfrm>
          <a:off x="7874157" y="2088297"/>
          <a:ext cx="2072362" cy="1832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BE" sz="1400" b="1" kern="1200" dirty="0"/>
            <a:t>Challenges</a:t>
          </a:r>
          <a:r>
            <a:rPr lang="en-BE" sz="1400" kern="1200" dirty="0"/>
            <a:t>:</a:t>
          </a:r>
        </a:p>
        <a:p>
          <a:pPr marL="0" lvl="0" indent="0" algn="ctr" defTabSz="622300">
            <a:lnSpc>
              <a:spcPct val="100000"/>
            </a:lnSpc>
            <a:spcBef>
              <a:spcPct val="0"/>
            </a:spcBef>
            <a:spcAft>
              <a:spcPct val="35000"/>
            </a:spcAft>
            <a:buNone/>
            <a:defRPr cap="all"/>
          </a:pPr>
          <a:r>
            <a:rPr lang="en-BE" sz="1400" kern="1200" dirty="0"/>
            <a:t> Multilingual, Hallucination, </a:t>
          </a:r>
        </a:p>
        <a:p>
          <a:pPr marL="0" lvl="0" indent="0" algn="ctr" defTabSz="622300">
            <a:lnSpc>
              <a:spcPct val="100000"/>
            </a:lnSpc>
            <a:spcBef>
              <a:spcPct val="0"/>
            </a:spcBef>
            <a:spcAft>
              <a:spcPct val="35000"/>
            </a:spcAft>
            <a:buNone/>
            <a:defRPr cap="all"/>
          </a:pPr>
          <a:r>
            <a:rPr lang="en-BE" sz="1400" kern="1200" dirty="0"/>
            <a:t>Sources, </a:t>
          </a:r>
        </a:p>
        <a:p>
          <a:pPr marL="0" lvl="0" indent="0" algn="ctr" defTabSz="622300">
            <a:lnSpc>
              <a:spcPct val="100000"/>
            </a:lnSpc>
            <a:spcBef>
              <a:spcPct val="0"/>
            </a:spcBef>
            <a:spcAft>
              <a:spcPct val="35000"/>
            </a:spcAft>
            <a:buNone/>
            <a:defRPr cap="all"/>
          </a:pPr>
          <a:r>
            <a:rPr lang="en-BE" sz="1400" kern="1200" dirty="0"/>
            <a:t>Deployment, </a:t>
          </a:r>
        </a:p>
        <a:p>
          <a:pPr marL="0" lvl="0" indent="0" algn="ctr" defTabSz="622300">
            <a:lnSpc>
              <a:spcPct val="100000"/>
            </a:lnSpc>
            <a:spcBef>
              <a:spcPct val="0"/>
            </a:spcBef>
            <a:spcAft>
              <a:spcPct val="35000"/>
            </a:spcAft>
            <a:buNone/>
            <a:defRPr cap="all"/>
          </a:pPr>
          <a:r>
            <a:rPr lang="en-BE" sz="1400" kern="1200" dirty="0"/>
            <a:t>different authentication, </a:t>
          </a:r>
          <a:endParaRPr lang="en-US" sz="1400" kern="1200" dirty="0"/>
        </a:p>
      </dsp:txBody>
      <dsp:txXfrm>
        <a:off x="7874157" y="2088297"/>
        <a:ext cx="2072362" cy="18326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FD213-B5D8-DE4F-A35B-CFF24F9AA309}">
      <dsp:nvSpPr>
        <dsp:cNvPr id="0" name=""/>
        <dsp:cNvSpPr/>
      </dsp:nvSpPr>
      <dsp:spPr>
        <a:xfrm>
          <a:off x="0" y="0"/>
          <a:ext cx="9288654" cy="1660232"/>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BE" sz="4400" kern="1200"/>
            <a:t>Key-word search/ Edit-search</a:t>
          </a:r>
          <a:endParaRPr lang="en-US" sz="4400" kern="1200"/>
        </a:p>
      </dsp:txBody>
      <dsp:txXfrm>
        <a:off x="48627" y="48627"/>
        <a:ext cx="7572674" cy="1562978"/>
      </dsp:txXfrm>
    </dsp:sp>
    <dsp:sp modelId="{B78F2FA5-2B4A-5A48-9E81-8C5595A29650}">
      <dsp:nvSpPr>
        <dsp:cNvPr id="0" name=""/>
        <dsp:cNvSpPr/>
      </dsp:nvSpPr>
      <dsp:spPr>
        <a:xfrm>
          <a:off x="1639174" y="2029172"/>
          <a:ext cx="9288654" cy="166023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BE" sz="4400" kern="1200"/>
            <a:t>Use of embeddings</a:t>
          </a:r>
          <a:endParaRPr lang="en-US" sz="4400" kern="1200"/>
        </a:p>
      </dsp:txBody>
      <dsp:txXfrm>
        <a:off x="1687801" y="2077799"/>
        <a:ext cx="6473075" cy="1562978"/>
      </dsp:txXfrm>
    </dsp:sp>
    <dsp:sp modelId="{F7AE5F39-7371-FA42-8025-BE76801A6D2F}">
      <dsp:nvSpPr>
        <dsp:cNvPr id="0" name=""/>
        <dsp:cNvSpPr/>
      </dsp:nvSpPr>
      <dsp:spPr>
        <a:xfrm>
          <a:off x="8209503" y="1305127"/>
          <a:ext cx="1079150" cy="1079150"/>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452312" y="1305127"/>
        <a:ext cx="593532" cy="8120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7D584-5458-4C24-AE9C-9A22E3464AD8}">
      <dsp:nvSpPr>
        <dsp:cNvPr id="0" name=""/>
        <dsp:cNvSpPr/>
      </dsp:nvSpPr>
      <dsp:spPr>
        <a:xfrm>
          <a:off x="941017" y="964533"/>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50C02F-7589-4843-8242-ED73E72AE1C7}">
      <dsp:nvSpPr>
        <dsp:cNvPr id="0" name=""/>
        <dsp:cNvSpPr/>
      </dsp:nvSpPr>
      <dsp:spPr>
        <a:xfrm>
          <a:off x="371117" y="2260847"/>
          <a:ext cx="2072362" cy="1127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BE" sz="1800" b="1" kern="1200" dirty="0"/>
            <a:t>Multilingual: </a:t>
          </a:r>
        </a:p>
        <a:p>
          <a:pPr marL="0" lvl="0" indent="0" algn="ctr" defTabSz="800100">
            <a:lnSpc>
              <a:spcPct val="90000"/>
            </a:lnSpc>
            <a:spcBef>
              <a:spcPct val="0"/>
            </a:spcBef>
            <a:spcAft>
              <a:spcPct val="35000"/>
            </a:spcAft>
            <a:buNone/>
          </a:pPr>
          <a:r>
            <a:rPr lang="en-BE" sz="1800" kern="1200" dirty="0"/>
            <a:t>2 tests, french model and translation.</a:t>
          </a:r>
          <a:endParaRPr lang="en-US" sz="1800" kern="1200" dirty="0"/>
        </a:p>
      </dsp:txBody>
      <dsp:txXfrm>
        <a:off x="371117" y="2260847"/>
        <a:ext cx="2072362" cy="1127162"/>
      </dsp:txXfrm>
    </dsp:sp>
    <dsp:sp modelId="{6583FCCC-0C27-42DC-967E-AD1C092A308A}">
      <dsp:nvSpPr>
        <dsp:cNvPr id="0" name=""/>
        <dsp:cNvSpPr/>
      </dsp:nvSpPr>
      <dsp:spPr>
        <a:xfrm>
          <a:off x="3376043" y="964533"/>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3D3CB7-4B32-4755-9244-45C8E30AF1DE}">
      <dsp:nvSpPr>
        <dsp:cNvPr id="0" name=""/>
        <dsp:cNvSpPr/>
      </dsp:nvSpPr>
      <dsp:spPr>
        <a:xfrm>
          <a:off x="2806143" y="2260847"/>
          <a:ext cx="2072362" cy="1127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BE" sz="1800" b="1" kern="1200" dirty="0"/>
            <a:t>Sources</a:t>
          </a:r>
          <a:r>
            <a:rPr lang="en-BE" sz="1800" kern="1200" dirty="0"/>
            <a:t>: </a:t>
          </a:r>
        </a:p>
        <a:p>
          <a:pPr marL="0" lvl="0" indent="0" algn="ctr" defTabSz="800100">
            <a:lnSpc>
              <a:spcPct val="90000"/>
            </a:lnSpc>
            <a:spcBef>
              <a:spcPct val="0"/>
            </a:spcBef>
            <a:spcAft>
              <a:spcPct val="35000"/>
            </a:spcAft>
            <a:buNone/>
          </a:pPr>
          <a:r>
            <a:rPr lang="en-BE" sz="1800" kern="1200" dirty="0"/>
            <a:t>sending links bypassing the LLM</a:t>
          </a:r>
          <a:endParaRPr lang="en-US" sz="1800" kern="1200" dirty="0"/>
        </a:p>
      </dsp:txBody>
      <dsp:txXfrm>
        <a:off x="2806143" y="2260847"/>
        <a:ext cx="2072362" cy="1127162"/>
      </dsp:txXfrm>
    </dsp:sp>
    <dsp:sp modelId="{07C9F0E4-B3F2-4EF9-887A-BE9A787F696A}">
      <dsp:nvSpPr>
        <dsp:cNvPr id="0" name=""/>
        <dsp:cNvSpPr/>
      </dsp:nvSpPr>
      <dsp:spPr>
        <a:xfrm>
          <a:off x="6009031" y="964533"/>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60F0CE-466D-4C15-B006-C39234E23063}">
      <dsp:nvSpPr>
        <dsp:cNvPr id="0" name=""/>
        <dsp:cNvSpPr/>
      </dsp:nvSpPr>
      <dsp:spPr>
        <a:xfrm>
          <a:off x="5241169" y="2260847"/>
          <a:ext cx="2468287" cy="1127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BE" sz="1800" b="1" kern="1200" dirty="0"/>
            <a:t>Different targets/authentication </a:t>
          </a:r>
        </a:p>
        <a:p>
          <a:pPr marL="0" lvl="0" indent="0" algn="ctr" defTabSz="800100">
            <a:lnSpc>
              <a:spcPct val="90000"/>
            </a:lnSpc>
            <a:spcBef>
              <a:spcPct val="0"/>
            </a:spcBef>
            <a:spcAft>
              <a:spcPct val="35000"/>
            </a:spcAft>
            <a:buNone/>
          </a:pPr>
          <a:r>
            <a:rPr lang="en-BE" sz="1800" kern="1200" dirty="0"/>
            <a:t>with different knowledge bases</a:t>
          </a:r>
          <a:endParaRPr lang="en-US" sz="1800" kern="1200" dirty="0"/>
        </a:p>
      </dsp:txBody>
      <dsp:txXfrm>
        <a:off x="5241169" y="2260847"/>
        <a:ext cx="2468287" cy="1127162"/>
      </dsp:txXfrm>
    </dsp:sp>
    <dsp:sp modelId="{10188294-D5D3-4D32-80C9-CDFF8B8DCE7C}">
      <dsp:nvSpPr>
        <dsp:cNvPr id="0" name=""/>
        <dsp:cNvSpPr/>
      </dsp:nvSpPr>
      <dsp:spPr>
        <a:xfrm>
          <a:off x="8642019" y="964533"/>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DCEF57-D4F8-44D3-9E41-70A232E64295}">
      <dsp:nvSpPr>
        <dsp:cNvPr id="0" name=""/>
        <dsp:cNvSpPr/>
      </dsp:nvSpPr>
      <dsp:spPr>
        <a:xfrm>
          <a:off x="8072120" y="2260847"/>
          <a:ext cx="2072362" cy="1127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BE" sz="1800" b="1" kern="1200" dirty="0"/>
            <a:t>Deployment</a:t>
          </a:r>
          <a:r>
            <a:rPr lang="en-BE" sz="1800" kern="1200" dirty="0"/>
            <a:t>: </a:t>
          </a:r>
        </a:p>
        <a:p>
          <a:pPr marL="0" lvl="0" indent="0" algn="ctr" defTabSz="800100">
            <a:lnSpc>
              <a:spcPct val="90000"/>
            </a:lnSpc>
            <a:spcBef>
              <a:spcPct val="0"/>
            </a:spcBef>
            <a:spcAft>
              <a:spcPct val="35000"/>
            </a:spcAft>
            <a:buNone/>
          </a:pPr>
          <a:r>
            <a:rPr lang="en-BE" sz="1800" kern="1200" dirty="0"/>
            <a:t>via integration into other software.</a:t>
          </a:r>
          <a:endParaRPr lang="en-US" sz="1800" kern="1200" dirty="0"/>
        </a:p>
      </dsp:txBody>
      <dsp:txXfrm>
        <a:off x="8072120" y="2260847"/>
        <a:ext cx="2072362" cy="112716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1T16:28:57.721"/>
    </inkml:context>
    <inkml:brush xml:id="br0">
      <inkml:brushProperty name="width" value="0.05" units="cm"/>
      <inkml:brushProperty name="height" value="0.05" units="cm"/>
      <inkml:brushProperty name="color" value="#F6630D"/>
    </inkml:brush>
  </inkml:definitions>
  <inkml:trace contextRef="#ctx0" brushRef="#br0">0 0 24575,'0'63'0,"0"35"0,0-28 0,0-9 0,0-2 0,0-10 0,0 1 0,0 6-391,0 12 1,0-3 390,0 19 28,0-24 1,0-4-29,0-7 0,0 11 0,0 5 0,0-3 0,0-17 584,0 4-584,0-3 140,0-5-140,0 3 0,0-4 0,0-4 0,0-3 0,0-4 0,1 0 0,3-4 0,7-4 0,10-4 0,12-4 0,17-1 0,18-3 0,-16-6 0,4-2-708,9 0 1,3-1 707,7 0 0,3 0 0,7 0 0,1 0 0,-2 1 0,-1 1 0,-3 1 0,-1 1 0,-8 0 0,1 2 0,24 6 0,-5 2 0,7 2 0,-12-1 0,-2 1 0,3 2 0,-28-8 0,3 0 0,4-1 0,1-1 0,4 0 0,1-1 0,5 0 0,0 1 0,-4-1 0,-1 1 0,-2-1 0,-2 0 0,-4-1 0,-2-2 0,-9 0 0,-2-1 0,39-1 0,-22-2 0,-19 0 0,-15 0 0,-11 0 0,-8 0 1415,-4 0-1415,-4 0 0,-3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8:46:18.462"/>
    </inkml:context>
    <inkml:brush xml:id="br0">
      <inkml:brushProperty name="width" value="0.15875" units="cm"/>
      <inkml:brushProperty name="height" value="0.15875" units="cm"/>
      <inkml:brushProperty name="color" value="#F6630D"/>
    </inkml:brush>
  </inkml:definitions>
  <inkml:trace contextRef="#ctx0" brushRef="#br0">6837 0 24575,'-10'0'0,"-4"0"0,-6 0 0,-7 0 0,-14 0 0,-15 0 0,-13 0 0,-8 0 0,-6 0 0,-2 0 0,0 0 0,-2 0 0,3 0 0,1 0 0,2 0 0,7 0 0,-10 0 0,-10 0 0,-3 3 0,-10 8 0,14 3 0,0 7 0,-9 5 0,-5 4-447,-8 8 447,5-1 0,17-3 0,-3 0 0,5 1 0,1-2 0,-8 2 0,14-4 0,-8 6 0,11 1 0,5 0 0,-1 0 0,7-1 0,-7 3 0,8-2 0,5 0 0,3-2 447,3 2-447,7-4 0,-1 2 0,2 1 0,-16 10 0,-5 3 0,-9 4 0,-9 1 0,6 0 0,-3 0 0,9-6 0,-13 6-603,-6 2 603,-6 7 0,51-31 0,-1 0 0,-47 33 0,3-4 0,45-30 0,0 1 0,1 2 0,1 0 0,-37 29 0,7-8 0,2-1 0,3 0 0,3-7 0,1 0 0,4-2-6,-6 5 6,-13 10 0,7-2-532,-2 5 532,32-22 0,0 0 0,-29 32 0,-2 4 0,9-2 0,11-7 0,1 3 0,6-3 586,5-2-586,2 1 6,8-6-6,-3 12 0,3-5 0,-7 29 0,10-26 0,-6 29 0,10-28 0,-5 18 549,8-15-549,1 9 0,-3 11-820,-4 19 820,14-48 0,1 0 0,0-2 0,2 0 0,0 5 0,1 1 0,2-4 0,2 0 0,0 0 0,1 0 0,1 2 0,1-1 0,1-7 0,0 0 0,-1 4 0,0 2 0,2 2 0,0 1 0,2 7 0,1 1-603,-1 6 0,1 2 603,0-1 0,1 2 0,-1 4 0,1 0 0,0-14 0,-1 0 0,1 13 0,-1 2-773,0-1 1,0 0 772,0 0 0,0 2 0,0 15 0,1 0 0,2-8 0,0 0 0,0 5 0,0 2 0,0-1 0,0-1 0,0-3 0,0-2 0,0-3 0,0-1 0,0-4 0,0-2 0,0-3 0,0 0-465,0-3 1,0-3 464,0-9 0,0-2 230,0-7 1,0-1-231,0 48 0,0-7 0,0 8 0,0-13 0,4-12 0,3 0 1075,10-8-1075,11 3 0,12 5 0,11 6 462,-23-36 1,0 2-463,-1-1 0,-2 1 0,-1-1 0,-2 0 0,0 1 0,-1-2 0,17 48 0,1 1 0,2-1 0,-1-9 1024,1-6-1024,0-7 0,-4-13 243,3-7-243,6-2 0,4-10 0,7-4 722,12-6-722,10-5 50,4-4-50,3-4 0,-1-3 0,27 0 0,-34-7 0,33 1 0,-46-7 0,36 8 0,-31-8 0,26 4 0,-28-10 0,29-1 0,10-3 0,-2-1 0,-3 0 0,-16 0 0,-7 0 0,9 0 0,-6-3 0,0-3 0,-11-5 0,-13-2 0,-9 1 0,-4 0 0,-4 0 0,-2 1 0,1-1 0,0 1 0,2-1 0,39-6 0,-33 5 0,46-9 0,-21 3 0,12-2 0,7-1 0,-9 3 0,-4-3 0,5-1 0,-13 4 0,-4 1 0,-17 6 0,-6-4 0,-1 0 0,3-8 0,7-6 0,12-10 0,20-16 0,2-2 0,4-4 0,-8 4 0,-4 3 0,3 0 0,-9 3 0,-4 5 0,-15 9 0,-8 3 0,-1 2 0,-4 3 0,2-4 0,6-2 0,10-7 0,9-7 0,5-3 0,7-4 0,0-2 0,-10 3 0,-6 6 0,-6 2 0,-1 2 0,6-3 0,3-9 0,1-2 0,6-13-802,7-11 802,-38 38 0,0-1 0,6-7 0,2-2 0,4-7 0,1-2 0,0-2 0,-2 0 0,-4 3 0,-2 2 0,-4 2 0,-2 2 0,-6 5 0,-1 1 0,-1-1 0,-1-1 0,-1 2 0,-1-2 0,21-52 0,-12 5 0,-8-7 0,-9-4 0,-5 11 0,0-15 0,-1 6 0,-4 17 0,0 0 0,3-22 0,-4 30 0,0 1 0,3-18 0,-6 40 0,1 0 0,0 0 0,-1 0-154,1-1 1,0 2 153,7-39 0,1-4 0,-1 10 0,0 2 0,1-10 0,1-3 0,0-7 0,2 3 0,1 8 0,0 5 0,2 5 0,-1 3 0,-2 6 0,-1-1 0,-4-8 0,-5 1 0,-2 0 0,-3 3 0,2 7 0,1-2 0,0 2 789,3 2-789,0 8 320,3 6-320,0 10 0,-3 12 0,-1 3 0,-4-6 0,-2 15 0,2-16 0,-2 12 0,-1-10 0,0-3 0,-3-5 0,0-1 0,0-3 0,0-3 0,0 2 0,0 0 0,0 0 0,0 0 0,0-6 0,0-2 0,0-10 0,0-8 0,-4-3 0,-6-4 0,-5 5 0,-4 3 0,0 4 0,0 8 0,0 5 0,1 5 0,-1-5 0,0-1 0,-4-11 0,-4-7 0,1 4 0,-2-7 0,4 11 0,0 2 0,1 2 0,4 9 0,-2 0 0,-1-8 0,2 23 0,-7-24 0,7 23 0,-9-14 0,-6-14 0,2 4 0,-6-2 0,5 3 0,7 14 0,-1-1 0,6 9 0,5 8 0,1 10 0,7 9 0,1 7 0,2 2 0,-1-2 0,-2-5 0,-2-6 0,-2-3 0,1-2 0,-1 0 0,0-3 0,0-1 0,0 0 0,-1 0 0,4 3 0,0 5 0,4 4 0,0 5 0,0 4 0,1 1 0,-1 4 0,3 2 0,1 3 0,-1 2 0,0 0 0,-2 3 0,-2 0 0,-2 0 0,-1-3 0,-1-2 0,-2-4 0,-5-5 0,-6-1 0,-7-8 0,-5-5 0,-3-1 0,1-2 0,1 4 0,3 2 0,3-1 0,3 3 0,3 2 0,4 5 0,2 4 0,5 4 0,2 1 0,3 1 0,1 1 0,-1 1 0,1 1 0,2 2 0,0 1 0,1 0 0,0 0 0,-2 0 0,1 0 0,-1-2 0,-1-1 0,-9 1 0,7-3 0,-9 1 0,8 1 0,-3 1 0,-4 2 0,-2 0 0,-1 0 0,-2-3 0,-1 0 0,-3 0 0,-3 0 0,-1 3 0,-2 0 0,1 0 0,-2 0 0,-2 0 0,1 0 0,-1 0 0,-2 0 0,-2 0 0,-1 0 0,-1 0 0,2 0 0,3 0 0,-2 0 0,1 0 0,0 2 0,-5 4 0,-1 3 0,-4 6 0,-5 6 0,-14 5 0,3-1 0,18-9 0,17-7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21:24:07.355"/>
    </inkml:context>
    <inkml:brush xml:id="br0">
      <inkml:brushProperty name="width" value="0.1" units="cm"/>
      <inkml:brushProperty name="height" value="0.1" units="cm"/>
      <inkml:brushProperty name="color" value="#E71224"/>
    </inkml:brush>
  </inkml:definitions>
  <inkml:trace contextRef="#ctx0" brushRef="#br0">1 1867 24575,'24'-36'0,"20"-19"0,-9 17 0,6-3-1112,17-18 0,7-4 1112,-13 13 0,3-1 0,-1 2-1171,15-15 1,0 0 1170,-9 10 0,2-2 0,-2 2-767,11-9 0,0-1 767,-12 10 0,3-3 0,-1 1 0,-4 3 0,0 0 0,-2 0 0,-1 1 0,0 0 0,-3 2-539,14-14 1,-4 4 538,-7 8 0,-1 2 49,-6 3 1,-1 3-50,27-22 1886,-11 6-1886,-17 19 2731,-16 18-2731,-10 9 1459,-7 10-1459,-4 4 1001,-2 2-1001,-2 0 0,-3 0 0,-1-1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21:24:07.356"/>
    </inkml:context>
    <inkml:brush xml:id="br0">
      <inkml:brushProperty name="width" value="0.1" units="cm"/>
      <inkml:brushProperty name="height" value="0.1" units="cm"/>
      <inkml:brushProperty name="color" value="#E71224"/>
    </inkml:brush>
  </inkml:definitions>
  <inkml:trace contextRef="#ctx0" brushRef="#br0">0 1 24575,'8'30'0,"7"14"0,13 19 0,13 19 0,-9-24 0,3 5-1522,7 12 0,3 2 1522,4 5 0,0 1 0,0 2 0,-1-2 0,-10-18 0,-2-4-2,-4-8 1,-1-2 1,0-2 0,-2-2 0,-2-3 0,0-1-128,-1 0 0,-1 0 128,15 32 0,-10-21 0,1-9 2203,-15-20-2203,2-4 799,-11-11-799,0 1 301,0-4-301,-5-2 0,0-4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21:24:36.989"/>
    </inkml:context>
    <inkml:brush xml:id="br0">
      <inkml:brushProperty name="width" value="0.1" units="cm"/>
      <inkml:brushProperty name="height" value="0.1" units="cm"/>
      <inkml:brushProperty name="color" value="#008C3A"/>
    </inkml:brush>
  </inkml:definitions>
  <inkml:trace contextRef="#ctx0" brushRef="#br0">0 702 24575,'16'17'0,"4"4"0,8 9 0,5 6 0,6 6 0,7 9 0,1 3 0,-6-9 0,-9-11 0,-14-13 0,-5-9 0,-4-3 0,-3-2 0,-1-1 0,-1 0 0,-1-2 0,0 1 0,3 0 0,3 4 0,-2-2 0,4 4 0,-4-4 0,2 2 0,0 0 0,0 0 0,-1 0 0,1-1 0,0 1 0,-2 2 0,-1-6 0,-1 3 0,-1-5 0,0-1 0,-2-2 0,0-4 0,-2 0 0,0-3 0,0-3 0,0-1 0,0-2 0,0-1 0,0-2 0,4-7 0,4-6 0,8-6 0,7-6 0,4-6 0,12-19 0,0-1 0,10-17 0,-11 27 0,7-10 0,-11 23 0,11-11 0,-4 4 0,0 4 0,-1 0 0,-4 4 0,2 5 0,-3 2 0,-1 4 0,-3 1 0,-2 1 0,0 1 0,-3 4 0,-2 3 0,-2 2 0,-3 3 0,-2 0 0,-1 4 0,-2 0 0,-3 4 0,-1 3 0,-2 3 0,-3 4 0,-2 3 0,-2 2 0,-1 1 0,0-1 0,0-2 0,0 1 0,0-3 0,0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3T10:25:18.902"/>
    </inkml:context>
    <inkml:brush xml:id="br0">
      <inkml:brushProperty name="width" value="0.1" units="cm"/>
      <inkml:brushProperty name="height" value="0.1" units="cm"/>
      <inkml:brushProperty name="color" value="#008C3A"/>
    </inkml:brush>
  </inkml:definitions>
  <inkml:trace contextRef="#ctx0" brushRef="#br0">0 266 24575,'6'7'0,"2"1"0,2 3 0,3 3 0,2 2 0,2 3 0,1 2 0,-3-4 0,-2-4 0,-6-5 0,-3-4 0,0 0 0,-2-1 0,0-1 0,0 0 0,-1 0 0,0-1 0,1 2 0,2 0 0,-2 0 0,2 1 0,-1-2 0,0 2 0,1-1 0,-1 0 0,0 1 0,1-1 0,-1 0 0,0 2 0,-1-3 0,0 1 0,-1-2 0,1-1 0,-1 1 0,-1-3 0,1 0 0,-1 0 0,0-2 0,0 0 0,0-1 0,0 0 0,0-2 0,1-1 0,2-3 0,3-3 0,3-1 0,1-3 0,5-7 0,0-1 0,4-5 0,-5 9 0,3-4 0,-4 10 0,4-5 0,-1 2 0,-1 1 0,0 0 0,-1 2 0,0 1 0,0 2 0,-2 0 0,0 2 0,-1-1 0,0 1 0,-1 2 0,-1 0 0,0 2 0,-2 0 0,-1 1 0,0 1 0,0 0 0,-2 1 0,0 2 0,-1 1 0,-1 1 0,-1 2 0,-1 0 0,0 1 0,0-1 0,0 0 0,0 0 0,0-2 0,0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3T10:25:18.903"/>
    </inkml:context>
    <inkml:brush xml:id="br0">
      <inkml:brushProperty name="width" value="0.1" units="cm"/>
      <inkml:brushProperty name="height" value="0.1" units="cm"/>
      <inkml:brushProperty name="color" value="#E71224"/>
    </inkml:brush>
  </inkml:definitions>
  <inkml:trace contextRef="#ctx0" brushRef="#br0">0 386 24575,'5'-7'0,"4"-5"0,-1 4 0,0 0-1112,4-4 0,1-1 1112,-2 2 0,1 1 0,-1 0-1171,3-4 1,0 1 1170,-1 2 0,-1-1 0,1 1-767,2-2 0,-1 0 767,-1 2 0,-1-1 0,1 0 0,-1 1 0,-1 0 0,1 1 0,-1-1 0,0 0 0,0 1-539,2-3 1,0 0 538,-2 2 0,0 1 49,-1 0 1,-1 1-50,6-4 1886,-2 0-1886,-4 5 2731,-3 3-2731,-2 2 1459,-1 2-1459,-2 1 1001,1 1-1001,-2-1 0,1 0 0,-1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3T10:25:18.904"/>
    </inkml:context>
    <inkml:brush xml:id="br0">
      <inkml:brushProperty name="width" value="0.1" units="cm"/>
      <inkml:brushProperty name="height" value="0.1" units="cm"/>
      <inkml:brushProperty name="color" value="#E71224"/>
    </inkml:brush>
  </inkml:definitions>
  <inkml:trace contextRef="#ctx0" brushRef="#br0">0 0 24575,'2'6'0,"1"4"0,2 3 0,4 3 0,-2-3 0,0 0-1522,2 2 0,0 1 1522,1 1 0,0 0 0,0 1 0,0-1 0,-2-4 0,0 0-2,-2-2 1,1-1 1,-1 0 0,0 0 0,0-1 0,-1 0-128,0 0 0,1 0 128,2 7 0,-2-5 0,0-2 2203,-2-4-2203,0 0 799,-3-3-799,1 0 301,-1-1-301,-1 0 0,1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3T10:25:38.243"/>
    </inkml:context>
    <inkml:brush xml:id="br0">
      <inkml:brushProperty name="width" value="0.1" units="cm"/>
      <inkml:brushProperty name="height" value="0.1" units="cm"/>
      <inkml:brushProperty name="color" value="#E71224"/>
    </inkml:brush>
  </inkml:definitions>
  <inkml:trace contextRef="#ctx0" brushRef="#br0">0 386 24575,'5'-7'0,"4"-5"0,-1 4 0,0 0-1112,4-4 0,1-1 1112,-2 2 0,1 1 0,-1 0-1171,3-4 1,0 1 1170,-1 2 0,-1-1 0,1 1-767,2-2 0,-1 0 767,-1 2 0,-1-1 0,1 0 0,-1 1 0,-1 0 0,1 1 0,-1-1 0,0 0 0,0 1-539,2-3 1,0 0 538,-2 2 0,0 1 49,-1 0 1,-1 1-50,6-4 1886,-2 0-1886,-4 5 2731,-3 3-2731,-2 2 1459,-1 2-1459,-2 1 1001,1 1-1001,-2-1 0,1 0 0,-1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3T10:25:38.244"/>
    </inkml:context>
    <inkml:brush xml:id="br0">
      <inkml:brushProperty name="width" value="0.1" units="cm"/>
      <inkml:brushProperty name="height" value="0.1" units="cm"/>
      <inkml:brushProperty name="color" value="#E71224"/>
    </inkml:brush>
  </inkml:definitions>
  <inkml:trace contextRef="#ctx0" brushRef="#br0">0 0 24575,'2'6'0,"1"4"0,2 3 0,4 3 0,-2-3 0,0 0-1522,2 2 0,0 1 1522,1 1 0,0 0 0,0 1 0,0-1 0,-2-4 0,0 0-2,-2-2 1,1-1 1,-1 0 0,0 0 0,0-1 0,-1 0-128,0 0 0,1 0 128,2 7 0,-2-5 0,0-2 2203,-2-4-2203,0 0 799,-3-3-799,1 0 301,-1-1-301,-1 0 0,1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3T10:25:48.790"/>
    </inkml:context>
    <inkml:brush xml:id="br0">
      <inkml:brushProperty name="width" value="0.1" units="cm"/>
      <inkml:brushProperty name="height" value="0.1" units="cm"/>
      <inkml:brushProperty name="color" value="#008C3A"/>
    </inkml:brush>
  </inkml:definitions>
  <inkml:trace contextRef="#ctx0" brushRef="#br0">0 266 24575,'6'7'0,"2"1"0,2 3 0,3 3 0,2 2 0,2 3 0,1 2 0,-3-4 0,-2-4 0,-6-5 0,-3-4 0,0 0 0,-2-1 0,0-1 0,0 0 0,-1 0 0,0-1 0,1 2 0,2 0 0,-2 0 0,2 1 0,-1-2 0,0 2 0,1-1 0,-1 0 0,0 1 0,1-1 0,-1 0 0,0 2 0,-1-3 0,0 1 0,-1-2 0,1-1 0,-1 1 0,-1-3 0,1 0 0,-1 0 0,0-2 0,0 0 0,0-1 0,0 0 0,0-2 0,1-1 0,2-3 0,3-3 0,3-1 0,1-3 0,5-7 0,0-1 0,4-5 0,-5 9 0,3-4 0,-4 10 0,4-5 0,-1 2 0,-1 1 0,0 0 0,-1 2 0,0 1 0,0 2 0,-2 0 0,0 2 0,-1-1 0,0 1 0,-1 2 0,-1 0 0,0 2 0,-2 0 0,-1 1 0,0 1 0,0 0 0,-2 1 0,0 2 0,-1 1 0,-1 1 0,-1 2 0,-1 0 0,0 1 0,0-1 0,0 0 0,0 0 0,0-2 0,0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1T16:28:59.012"/>
    </inkml:context>
    <inkml:brush xml:id="br0">
      <inkml:brushProperty name="width" value="0.05" units="cm"/>
      <inkml:brushProperty name="height" value="0.05" units="cm"/>
      <inkml:brushProperty name="color" value="#F6630D"/>
    </inkml:brush>
  </inkml:definitions>
  <inkml:trace contextRef="#ctx0" brushRef="#br0">137 1 24575,'3'16'0,"2"4"0,7 11 0,7 8 0,8 10 0,9 13 0,4-2 0,-1-6 0,-6-12 0,-11-17 0,1-3 0,-2-5 0,6-3 0,9-2 0,3-1 0,5-1 0,15 8 0,-21-4 0,24 12 0,-23-4 0,7 7 0,-8-3 0,-9-2 0,-8-4 0,-7-5 0,-3-2 0,-4-3 0,-1-2 0,-2-1 0,-3-1 0,-1 0 0,-1-3 0,-4-1 0,-6-2 0,-6 0 0,-4 0 0,-1 0 0,1 0 0,-1 0 0,-1 0 0,-2 0 0,0 2 0,-1 2 0,1 2 0,-6 5 0,-2 5 0,-3 9 0,-8 9 0,2 3 0,-11 8 0,0-4 0,-2 1 0,-15 7 0,27-20 0,-18 10 0,28-21 0,-3 2 0,6-6 0,6-3 0,5-3 0,4 0 0,7 0 0,2-2 0,4-3 0,2-2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3T10:25:56.085"/>
    </inkml:context>
    <inkml:brush xml:id="br0">
      <inkml:brushProperty name="width" value="0.1" units="cm"/>
      <inkml:brushProperty name="height" value="0.1" units="cm"/>
      <inkml:brushProperty name="color" value="#008C3A"/>
    </inkml:brush>
  </inkml:definitions>
  <inkml:trace contextRef="#ctx0" brushRef="#br0">0 266 24575,'6'7'0,"2"1"0,2 3 0,3 3 0,2 2 0,2 3 0,1 2 0,-3-4 0,-2-4 0,-6-5 0,-3-4 0,0 0 0,-2-1 0,0-1 0,0 0 0,-1 0 0,0-1 0,1 2 0,2 0 0,-2 0 0,2 1 0,-1-2 0,0 2 0,1-1 0,-1 0 0,0 1 0,1-1 0,-1 0 0,0 2 0,-1-3 0,0 1 0,-1-2 0,1-1 0,-1 1 0,-1-3 0,1 0 0,-1 0 0,0-2 0,0 0 0,0-1 0,0 0 0,0-2 0,1-1 0,2-3 0,3-3 0,3-1 0,1-3 0,5-7 0,0-1 0,4-5 0,-5 9 0,3-4 0,-4 10 0,4-5 0,-1 2 0,-1 1 0,0 0 0,-1 2 0,0 1 0,0 2 0,-2 0 0,0 2 0,-1-1 0,0 1 0,-1 2 0,-1 0 0,0 2 0,-2 0 0,-1 1 0,0 1 0,0 0 0,-2 1 0,0 2 0,-1 1 0,-1 1 0,-1 2 0,-1 0 0,0 1 0,0-1 0,0 0 0,0 0 0,0-2 0,0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3T10:26:08.904"/>
    </inkml:context>
    <inkml:brush xml:id="br0">
      <inkml:brushProperty name="width" value="0.1" units="cm"/>
      <inkml:brushProperty name="height" value="0.1" units="cm"/>
      <inkml:brushProperty name="color" value="#E71224"/>
    </inkml:brush>
  </inkml:definitions>
  <inkml:trace contextRef="#ctx0" brushRef="#br0">0 386 24575,'5'-7'0,"4"-5"0,-1 4 0,0 0-1112,4-4 0,1-1 1112,-2 2 0,1 1 0,-1 0-1171,3-4 1,0 1 1170,-1 2 0,-1-1 0,1 1-767,2-2 0,-1 0 767,-1 2 0,-1-1 0,1 0 0,-1 1 0,-1 0 0,1 1 0,-1-1 0,0 0 0,0 1-539,2-3 1,0 0 538,-2 2 0,0 1 49,-1 0 1,-1 1-50,6-4 1886,-2 0-1886,-4 5 2731,-3 3-2731,-2 2 1459,-1 2-1459,-2 1 1001,1 1-1001,-2-1 0,1 0 0,-1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3T10:26:08.905"/>
    </inkml:context>
    <inkml:brush xml:id="br0">
      <inkml:brushProperty name="width" value="0.1" units="cm"/>
      <inkml:brushProperty name="height" value="0.1" units="cm"/>
      <inkml:brushProperty name="color" value="#E71224"/>
    </inkml:brush>
  </inkml:definitions>
  <inkml:trace contextRef="#ctx0" brushRef="#br0">0 0 24575,'2'6'0,"1"4"0,2 3 0,4 3 0,-2-3 0,0 0-1522,2 2 0,0 1 1522,1 1 0,0 0 0,0 1 0,0-1 0,-2-4 0,0 0-2,-2-2 1,1-1 1,-1 0 0,0 0 0,0-1 0,-1 0-128,0 0 0,1 0 128,2 7 0,-2-5 0,0-2 2203,-2-4-2203,0 0 799,-3-3-799,1 0 301,-1-1-301,-1 0 0,1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3T10:26:17.122"/>
    </inkml:context>
    <inkml:brush xml:id="br0">
      <inkml:brushProperty name="width" value="0.1" units="cm"/>
      <inkml:brushProperty name="height" value="0.1" units="cm"/>
      <inkml:brushProperty name="color" value="#E71224"/>
    </inkml:brush>
  </inkml:definitions>
  <inkml:trace contextRef="#ctx0" brushRef="#br0">0 386 24575,'5'-7'0,"4"-5"0,-1 4 0,0 0-1112,4-4 0,1-1 1112,-2 2 0,1 1 0,-1 0-1171,3-4 1,0 1 1170,-1 2 0,-1-1 0,1 1-767,2-2 0,-1 0 767,-1 2 0,-1-1 0,1 0 0,-1 1 0,-1 0 0,1 1 0,-1-1 0,0 0 0,0 1-539,2-3 1,0 0 538,-2 2 0,0 1 49,-1 0 1,-1 1-50,6-4 1886,-2 0-1886,-4 5 2731,-3 3-2731,-2 2 1459,-1 2-1459,-2 1 1001,1 1-1001,-2-1 0,1 0 0,-1 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3T10:26:17.123"/>
    </inkml:context>
    <inkml:brush xml:id="br0">
      <inkml:brushProperty name="width" value="0.1" units="cm"/>
      <inkml:brushProperty name="height" value="0.1" units="cm"/>
      <inkml:brushProperty name="color" value="#E71224"/>
    </inkml:brush>
  </inkml:definitions>
  <inkml:trace contextRef="#ctx0" brushRef="#br0">0 0 24575,'2'6'0,"1"4"0,2 3 0,4 3 0,-2-3 0,0 0-1522,2 2 0,0 1 1522,1 1 0,0 0 0,0 1 0,0-1 0,-2-4 0,0 0-2,-2-2 1,1-1 1,-1 0 0,0 0 0,0-1 0,-1 0-128,0 0 0,1 0 128,2 7 0,-2-5 0,0-2 2203,-2-4-2203,0 0 799,-3-3-799,1 0 301,-1-1-301,-1 0 0,1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3T10:26:23.873"/>
    </inkml:context>
    <inkml:brush xml:id="br0">
      <inkml:brushProperty name="width" value="0.1" units="cm"/>
      <inkml:brushProperty name="height" value="0.1" units="cm"/>
      <inkml:brushProperty name="color" value="#E71224"/>
    </inkml:brush>
  </inkml:definitions>
  <inkml:trace contextRef="#ctx0" brushRef="#br0">0 386 24575,'5'-7'0,"4"-5"0,-1 4 0,0 0-1112,4-4 0,1-1 1112,-2 2 0,1 1 0,-1 0-1171,3-4 1,0 1 1170,-1 2 0,-1-1 0,1 1-767,2-2 0,-1 0 767,-1 2 0,-1-1 0,1 0 0,-1 1 0,-1 0 0,1 1 0,-1-1 0,0 0 0,0 1-539,2-3 1,0 0 538,-2 2 0,0 1 49,-1 0 1,-1 1-50,6-4 1886,-2 0-1886,-4 5 2731,-3 3-2731,-2 2 1459,-1 2-1459,-2 1 1001,1 1-1001,-2-1 0,1 0 0,-1 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3T10:26:23.874"/>
    </inkml:context>
    <inkml:brush xml:id="br0">
      <inkml:brushProperty name="width" value="0.1" units="cm"/>
      <inkml:brushProperty name="height" value="0.1" units="cm"/>
      <inkml:brushProperty name="color" value="#E71224"/>
    </inkml:brush>
  </inkml:definitions>
  <inkml:trace contextRef="#ctx0" brushRef="#br0">0 0 24575,'2'6'0,"1"4"0,2 3 0,4 3 0,-2-3 0,0 0-1522,2 2 0,0 1 1522,1 1 0,0 0 0,0 1 0,0-1 0,-2-4 0,0 0-2,-2-2 1,1-1 1,-1 0 0,0 0 0,0-1 0,-1 0-128,0 0 0,1 0 128,2 7 0,-2-5 0,0-2 2203,-2-4-2203,0 0 799,-3-3-799,1 0 301,-1-1-301,-1 0 0,1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3T10:26:30.423"/>
    </inkml:context>
    <inkml:brush xml:id="br0">
      <inkml:brushProperty name="width" value="0.1" units="cm"/>
      <inkml:brushProperty name="height" value="0.1" units="cm"/>
      <inkml:brushProperty name="color" value="#008C3A"/>
    </inkml:brush>
  </inkml:definitions>
  <inkml:trace contextRef="#ctx0" brushRef="#br0">0 266 24575,'6'7'0,"2"1"0,2 3 0,3 3 0,2 2 0,2 3 0,1 2 0,-3-4 0,-2-4 0,-6-5 0,-3-4 0,0 0 0,-2-1 0,0-1 0,0 0 0,-1 0 0,0-1 0,1 2 0,2 0 0,-2 0 0,2 1 0,-1-2 0,0 2 0,1-1 0,-1 0 0,0 1 0,1-1 0,-1 0 0,0 2 0,-1-3 0,0 1 0,-1-2 0,1-1 0,-1 1 0,-1-3 0,1 0 0,-1 0 0,0-2 0,0 0 0,0-1 0,0 0 0,0-2 0,1-1 0,2-3 0,3-3 0,3-1 0,1-3 0,5-7 0,0-1 0,4-5 0,-5 9 0,3-4 0,-4 10 0,4-5 0,-1 2 0,-1 1 0,0 0 0,-1 2 0,0 1 0,0 2 0,-2 0 0,0 2 0,-1-1 0,0 1 0,-1 2 0,-1 0 0,0 2 0,-2 0 0,-1 1 0,0 1 0,0 0 0,-2 1 0,0 2 0,-1 1 0,-1 1 0,-1 2 0,-1 0 0,0 1 0,0-1 0,0 0 0,0 0 0,0-2 0,0 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10:12:13.180"/>
    </inkml:context>
    <inkml:brush xml:id="br0">
      <inkml:brushProperty name="width" value="0.05" units="cm"/>
      <inkml:brushProperty name="height" value="0.05" units="cm"/>
      <inkml:brushProperty name="color" value="#F6630D"/>
    </inkml:brush>
  </inkml:definitions>
  <inkml:trace contextRef="#ctx0" brushRef="#br0">3429 262 24575,'-22'0'0,"-6"0"0,-24-2 0,-3-2 0,-6-4 0,-6-5 0,-7-3 0,-12-2 0,-6-1 0,7 1 0,2 0 0,3-1 0,-3 1 0,-1 2 0,5 2 0,9 2 0,6 2 0,6-2 0,3 1 0,-2-1 0,2 2 0,1 3 0,-3 3 0,2 4 0,1 0 0,-17 0 0,28 0 0,-21 0 0,26 0 0,-10 0 0,0 0 0,3 0 0,4 2 0,5 4 0,3 2 0,-1 3 0,-1 3 0,-1 2 0,-2 0 0,-2 2 0,1 0 0,-3 1 0,0 1 0,-2 3 0,-1 3 0,-1 4 0,1 1 0,2-1 0,0-3 0,2 0 0,3 0 0,2-1 0,1 0 0,1-2 0,-1 1 0,0 1 0,0 3 0,-1 3 0,0 1 0,2 3 0,1 0 0,3 0 0,3-2 0,3 0 0,4 0 0,3-3 0,1-4 0,-2 2 0,6-13 0,-2 8 0,6-11 0,-1 4 0,-4 0 0,3 1 0,-3 5 0,0 4 0,1 3 0,-1 10 0,2 4 0,1 3 0,-1 4 0,1-1 0,2 3 0,0 4 0,2-2 0,1 1 0,0 0 0,2-2 0,-1-1 0,3-1 0,1-1 0,0 3 0,0 3 0,0 1 0,0 0 0,0 3 0,0-1 0,0-5 0,0-8 0,0-8 0,0-5 0,0-3 0,0 0 0,0-4 0,0 0 0,2 3 0,6 8 0,-1-14 0,5 12 0,-1-14 0,5 8 0,3 0 0,3-3 0,1-4 0,4-2 0,8 2 0,7-1 0,5 0 0,2-2 0,1-1 0,22 3 0,-13-4 0,22 5 0,-24-7 0,10 2 0,-5-4 0,4-2 0,1-5 0,-1 0 0,1-3 0,0-1 0,1 0 0,-4-2 0,-9-1 0,-8 0 0,-5 0 0,4 0 0,1 0 0,8 0 0,14-5 0,-23-2 0,22-8 0,-26-1 0,11-2 0,-1 0 0,-8 0 0,-3 3 0,-7 1 0,-9 3 0,-3-1 0,-2-2 0,3-4 0,2-2 0,4-2 0,2-2 0,3-2 0,-1-2 0,-1-1 0,-3 2 0,-3 3 0,-2 1 0,-3 2 0,-1-2 0,3-5 0,5-6 0,6-5 0,3-2 0,4-2 0,-1 0 0,1-2 0,-2 0 0,-5 7 0,-4 5 0,-1 4 0,-14 11 0,6-6 0,-10 11 0,1-5 0,0 1 0,0-1 0,1-2 0,3-3 0,1-1 0,4-5 0,2-3 0,0-2 0,-2-3 0,-1-1 0,1 0 0,0-1 0,2 3 0,0 2 0,-2 2 0,-1 1 0,-1 0 0,1 0 0,1-2 0,2-1 0,-2 2 0,-4 3 0,0 2 0,-3 2 0,0 0 0,1 1 0,-2 3 0,0 1 0,0 1 0,-1 2 0,1-1 0,-1 0 0,3-7 0,-6 7 0,3-6 0,-4 11 0,1-4 0,1 2 0,-1 3 0,-2 0 0,-2 3 0,-1 0 0,-1-1 0,2 0 0,0 0 0,0 0 0,-1-1 0,1-1 0,0-2 0,0-2 0,-1-1 0,-1-3 0,-1 0 0,1-1 0,-1 0 0,1 0 0,-2 0 0,-1 2 0,0 3 0,0 4 0,0 1 0,0 2 0,0 1 0,0 1 0,0 3 0,0-1 0,0 1 0,0-1 0,0-1 0,0-4 0,0-4 0,0 1 0,0-6 0,-2 6 0,-3-4 0,-3-1 0,1 3 0,-1-3 0,0 2 0,-1 0 0,-1 1 0,3 3 0,0 3 0,1 3 0,0 1 0,-1 1 0,0-1 0,-1-1 0,-3-2 0,-1-3 0,-1-3 0,0-1 0,-1 1 0,0 0 0,-3 0 0,0 1 0,0-1 0,1 2 0,3 2 0,1 1 0,3 1 0,-1 1 0,1 0 0,0 2 0,0 2 0,1 1 0,1 2 0,1 0 0,0 0 0,-1 0 0,3 0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1T16:29:01.321"/>
    </inkml:context>
    <inkml:brush xml:id="br0">
      <inkml:brushProperty name="width" value="0.05" units="cm"/>
      <inkml:brushProperty name="height" value="0.05" units="cm"/>
      <inkml:brushProperty name="color" value="#F6630D"/>
    </inkml:brush>
  </inkml:definitions>
  <inkml:trace contextRef="#ctx0" brushRef="#br0">0 1301 24575,'20'0'0,"18"0"0,25 0 0,22 0 0,-17 0 0,21 0 0,-29 0 0,14 0 0,-12 0 0,-13 0 0,-6 0 0,-10 0 0,1 0 0,7 0 0,7 0 0,10 0 0,6 0 0,-2 0 0,-4 0 0,-6 0 0,-11 0 0,-6 0 0,-8 0 0,-5 0 0,-5 0 0,-4 0 0,-4 0 0,-3-1 0,-1-2 0,2-6 0,7-7 0,13-14 0,19-20 0,16-15 0,-25 27 0,0-1-371,3-3 1,0 0 370,0 0 0,1-1 0,0-1 0,1-1 0,-1-1 0,-1 0 0,0-1 0,-2 0 0,-3 3 0,-2 0 0,25-36 0,-7 7 0,-5 9 0,2 0 0,-3 7 0,-8 11 0,-5 8 0,-9 10 0,-5 9 741,0-1-741,-8 12 0,1-3 0,-5 9 0,2-2 0,-4 2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1T16:29:02.804"/>
    </inkml:context>
    <inkml:brush xml:id="br0">
      <inkml:brushProperty name="width" value="0.05" units="cm"/>
      <inkml:brushProperty name="height" value="0.05" units="cm"/>
      <inkml:brushProperty name="color" value="#F6630D"/>
    </inkml:brush>
  </inkml:definitions>
  <inkml:trace contextRef="#ctx0" brushRef="#br0">1 1 24575,'16'0'0,"6"0"0,13 0 0,10 0 0,10 0 0,-2 0 0,1 0 0,1 0 0,-1 0 0,1 0 0,-3 0 0,-6 0 0,-2 0 0,-4 0 0,-6 0 0,-4 0 0,-6 0 0,-6 0 0,-5 0 0,-4 0 0,-5 0 0,0 1 0,-4 3 0,-3 1 0,-5 2 0,-2 1 0,0 0 0,1 0 0,3 0 0,0-1 0,2 3 0,0 3 0,0 3 0,2 1 0,1 1 0,1-1 0,0-4 0,0-1 0,0-3 0,0-2 0,0 1 0,0-1 0,-2-2 0,0-1 0,0-3 0,1 6 0,0 14 0,1 11 0,0 39 0,0-25 0,-2 29 0,-1-21 0,0-13 0,0 13 0,3-32 0,0 3 0,0-8 0,0-5 0,0-3 0,0-3 0,0-2 0,0 0 0,0-2 0,0-1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2T09:31:04.349"/>
    </inkml:context>
    <inkml:brush xml:id="br0">
      <inkml:brushProperty name="width" value="0.05" units="cm"/>
      <inkml:brushProperty name="height" value="0.05" units="cm"/>
      <inkml:brushProperty name="color" value="#F6630D"/>
    </inkml:brush>
  </inkml:definitions>
  <inkml:trace contextRef="#ctx0" brushRef="#br0">1 0 24575,'6'0'0,"1"0"0,0 0 0,5 0 0,1 0 0,2 0 0,3 0 0,4 0 0,-5 0 0,8 0 0,-8 0 0,3 0 0,2 0 0,3 0 0,0 0 0,0 0 0,-2 0 0,-3 0 0,-2 0 0,-2 0 0,-3 0 0,-1 0 0,-2 0 0,-1 0 0,1 0 0,4 0 0,-2 0 0,6 0 0,-4 0 0,5 0 0,1 0 0,0 0 0,-1 0 0,0 0 0,-2 0 0,0 0 0,-1 0 0,1 0 0,1 0 0,1 0 0,0 0 0,1 0 0,-1 0 0,-2 0 0,5 0 0,-11 0 0,5 0 0,-9 0 0,0 0 0,-1 0 0,1 0 0,-2 0 0,0 0 0,0 0 0,0 0 0,2 0 0,1 0 0,1 0 0,0 0 0,-1 0 0,1 0 0,-1 0 0,1 0 0,2 0 0,-5 0 0,4 0 0,-4 0 0,5 0 0,2 0 0,2 0 0,1 0 0,0 0 0,0 0 0,-1 0 0,1 0 0,0 0 0,0 0 0,0 0 0,2 0 0,0 0 0,-1 2 0,2-1 0,-8 1 0,2-1 0,-8-1 0,1 0 0,0 0 0,-2 0 0,0 0 0,-2 0 0,1 0 0,0 0 0,2 0 0,1 0 0,1 0 0,0 0 0,-1 0 0,0 0 0,0 0 0,0 0 0,-2 0 0,-2 1 0,-1 0 0,-1 1 0,0 0 0,0-1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2T09:31:07.508"/>
    </inkml:context>
    <inkml:brush xml:id="br0">
      <inkml:brushProperty name="width" value="0.05" units="cm"/>
      <inkml:brushProperty name="height" value="0.05" units="cm"/>
      <inkml:brushProperty name="color" value="#F6630D"/>
    </inkml:brush>
  </inkml:definitions>
  <inkml:trace contextRef="#ctx0" brushRef="#br0">1 16 24575,'23'0'0,"5"0"0,19 0 0,10-1 0,11-1 0,11-2 0,-2 0 0,0 1 0,-1 1 0,16 2 0,-22 0 0,29 0 0,-28 0 0,11 4 0,-6 4 0,-8 3 0,-5 3 0,-5-2 0,-14-3 0,-8 0 0,-13-5 0,-4-2 0,-3-2 0,0 0 0,-1 0 0,2 0 0,0 0 0,3 0 0,8 0 0,-9-1 0,18-2 0,-18 0 0,10-2 0,-8 2 0,-3 2 0,0-1 0,-2 2 0,-1 0 0,-1 0 0,-2 0 0,-1 0 0,-2 0 0,-2 0 0,1 0 0,0 0 0,3 0 0,7 0 0,-4 0 0,5 0 0,-6 0 0,4 0 0,1 0 0,-2 0 0,-1 0 0,-3 0 0,-2 0 0,-1 0 0,-1-1 0,-1-1 0,0 0 0,0 1 0,0-2 0,-1 1 0,-1 0 0,1-1 0,0 1 0,2 1 0,2 1 0,5 0 0,2 0 0,3 0 0,1 0 0,-3 0 0,-2 0 0,-2 0 0,-4 0 0,-1 0 0,-2 0 0,-2 0 0,0 0 0,0 0 0,0 0 0,1 0 0,2 0 0,1 0 0,-3 0 0,1 0 0,-4-1 0,2 0 0,-1-1 0,0-1 0,-2 2 0,1 0 0,1 0 0,0 0 0,0 0 0,1-1 0,1 2 0,0-1 0,0 0 0,0 0 0,0 0 0,-2 0 0,0 1 0,-3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2T09:31:10.335"/>
    </inkml:context>
    <inkml:brush xml:id="br0">
      <inkml:brushProperty name="width" value="0.05" units="cm"/>
      <inkml:brushProperty name="height" value="0.05" units="cm"/>
      <inkml:brushProperty name="color" value="#F6630D"/>
    </inkml:brush>
  </inkml:definitions>
  <inkml:trace contextRef="#ctx0" brushRef="#br0">1 50 24575,'9'0'0,"19"0"0,3 0 0,18 0 0,21 0 0,-28 0 0,21 0 0,-32 0 0,7 0 0,4 0 0,6 0 0,3 0 0,-2 0 0,-4 0 0,-7 0 0,5 0 0,4 0 0,-1 0 0,3 0 0,-12 0 0,-4 0 0,-6 0 0,-6 0 0,5 0 0,-10 0 0,7-2 0,-6 1 0,5-1 0,1 1 0,1 1 0,-1 0 0,-3 0 0,-2 0 0,-2 0 0,-4 0 0,-2 0 0,-1-1 0,1 0 0,1-2 0,2 0 0,4 0 0,5 0 0,3 1 0,-6 1 0,5 1 0,-11 0 0,4 0 0,-4 0 0,-3 0 0,-2 0 0,-3 0 0,-1 0 0,-1 0 0,-1 0 0,1 0 0,0 0 0,2 0 0,1 0 0,1-1 0,3-1 0,-3 1 0,3 0 0,-2-1 0,2 1 0,0 0 0,1-1 0,1 2 0,1-1 0,0-1 0,-1 1 0,-1 0 0,-1 1 0,-2 0 0,-1-1 0,-1 0 0,-1-1 0,0 1 0,0 1 0,9 0 0,-5-1 0,10-1 0,-7 0 0,3 1 0,0 1 0,-2 0 0,0 0 0,-2 0 0,-3 0 0,-1 0 0,-2 0 0,0 0 0,2 0 0,2 0 0,1 0 0,3 0 0,0 0 0,-1 0 0,3 0 0,-6 0 0,3 0 0,-7 0 0,2 0 0,0 0 0,1 0 0,2 0 0,0 0 0,0 0 0,1 0 0,0 0 0,0 0 0,-1 0 0,-2 0 0,-1 0 0,-2 0 0,-1 0 0,-1 0 0,0 0 0,-1 0 0,-1 0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2T09:31:16.366"/>
    </inkml:context>
    <inkml:brush xml:id="br0">
      <inkml:brushProperty name="width" value="0.05" units="cm"/>
      <inkml:brushProperty name="height" value="0.05" units="cm"/>
      <inkml:brushProperty name="color" value="#F6630D"/>
    </inkml:brush>
  </inkml:definitions>
  <inkml:trace contextRef="#ctx0" brushRef="#br0">1 10 24575,'17'0'0,"5"0"0,3 0 0,3 0 0,-1 0 0,6 0 0,3 0 0,-1 0 0,-2 0 0,-11 0 0,-3 0 0,1 0 0,-1 0 0,2 0 0,1 0 0,7 0 0,-8 0 0,10 0 0,-11 0 0,3 0 0,-1 0 0,-3 0 0,0 0 0,-2 0 0,-6 0 0,-2 0 0,-2 0 0,-1 0 0,1 0 0,1 0 0,2 0 0,1 0 0,1 0 0,2 0 0,-6 0 0,4 0 0,-5 0 0,0 0 0,-1 0 0,0 0 0,-2 0 0,0 0 0,1 0 0,1 0 0,4 0 0,3 0 0,1 0 0,-1 0 0,-2 0 0,-1 0 0,-2 0 0,-2 0 0,2 0 0,-4 0 0,2 0 0,-2 0 0,1 0 0,0-1 0,0 0 0,0 0 0,0 0 0,-1 0 0,1-1 0,-1 1 0,0 0 0,-2 0 0,1 1 0,2 0 0,10 0 0,0 0 0,6 0 0,0 1 0,7 0 0,2 1 0,4 0 0,-7 0 0,-5-1 0,2 1 0,-9 0 0,1 0 0,-9 0 0,0-1 0,-2-1 0,0 0 0,-1 0 0,0 0 0,0 0 0,0 0 0,0 0 0,2 0 0,0 0 0,0 0 0,0 0 0,-1 0 0,1 0 0,-1 0 0,3 0 0,0 0 0,2 0 0,3 0 0,2 0 0,0 0 0,0 0 0,-4-1 0,-1 0 0,-3 0 0,-2 0 0,0 0 0,-1 1 0,0 0 0,0 0 0,-1 0 0,2 0 0,0 0 0,-1 0 0,1 0 0,1 0 0,-2 0 0,2 0 0,0 0 0,1 0 0,1 0 0,-1 0 0,-1 0 0,-1 0 0,0 0 0,-1 0 0,2 0 0,-2 0 0,3 0 0,-3 0 0,5 0 0,-2 0 0,4 0 0,0 0 0,-1 0 0,-1 0 0,-1 0 0,0 0 0,-1 0 0,-1 0 0,2 0 0,1 0 0,3 0 0,0 0 0,1 0 0,2 0 0,-6 0 0,2 0 0,-6 0 0,1 0 0,-1 0 0,0 0 0,-1 0 0,0 0 0,0 0 0,0 0 0,3 0 0,3 0 0,2 0 0,0 0 0,-1 0 0,-1 0 0,-1 0 0,-3 0 0,1 0 0,-4 0 0,1 0 0,0 0 0,0 0 0,0 0 0,0 0 0,1 0 0,0 0 0,0 0 0,-1 0 0,0 0 0,0 0 0,-1 0 0,1 0 0,1 0 0,-1 0 0,2 0 0,0 0 0,3 0 0,2 0 0,1 0 0,-2 0 0,0 0 0,-2 0 0,-1 0 0,-1 0 0,1 0 0,1 0 0,2 0 0,1 0 0,6 0 0,-8 0 0,7 0 0,-8 0 0,1 0 0,0 0 0,-2 0 0,0 0 0,-2 0 0,-2 0 0,0 0 0,-1 0 0,0 0 0,2 0 0,0 0 0,1 0 0,2 0 0,1 0 0,0 0 0,1 0 0,-2 0 0,-1 0 0,-1 0 0,0 0 0,-1 0 0,0 0 0,-1 0 0,1 0 0,-1 0 0,1 0 0,-1 0 0,-1 0 0,0 0 0,1 0 0,0 0 0,1 0 0,1 0 0,0 0 0,-1 0 0,1 0 0,0 0 0,0 0 0,1 0 0,-2 0 0,-1 0 0,-2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2T09:31:20.859"/>
    </inkml:context>
    <inkml:brush xml:id="br0">
      <inkml:brushProperty name="width" value="0.05" units="cm"/>
      <inkml:brushProperty name="height" value="0.05" units="cm"/>
      <inkml:brushProperty name="color" value="#F6630D"/>
    </inkml:brush>
  </inkml:definitions>
  <inkml:trace contextRef="#ctx0" brushRef="#br0">1 25 24575,'11'0'0,"2"0"0,0 0 0,4 0 0,4 0 0,5 0 0,6 0 0,2 0 0,0 0 0,-2 0 0,3 0 0,1 0 0,1 0 0,2 0 0,4 0 0,-14 0 0,8 0 0,-14 0 0,12 0 0,4 0 0,7 0 0,1 0 0,-4 0 0,-5 0 0,-2 0 0,0 0 0,-4 0 0,-2 0 0,-10 0 0,-6 0 0,-3 0 0,-2 0 0,4 0 0,-2 0 0,9 0 0,-1 0 0,6 0 0,-1 0 0,0 0 0,2-1 0,1 0 0,0-1 0,-2-1 0,-4 0 0,0 2 0,0-1 0,0 0 0,1 1 0,0-1 0,1 1 0,3-1 0,2 1 0,11-1 0,-14 2 0,8 0 0,-16 0 0,4 0 0,-2 0 0,-4 0 0,-3 0 0,-3 0 0,-2 0 0,-2 0 0,0 0 0,-2 0 0,1 0 0,-1 0 0,2 0 0,-1 0 0,1 0 0,1 0 0,-2 0 0,2 0 0,-3 0 0,2 0 0,0 0 0,0 0 0,0 0 0,0 0 0,1 0 0,1 0 0,1 0 0,3 0 0,2 0 0,2 0 0,2 0 0,2 0 0,0 0 0,3 0 0,-9 0 0,2 0 0,-9 0 0,2 0 0,-2 0 0,-1 0 0,-1 0 0,-1 0 0,-1 0 0,0 0 0,1 0 0,0 0 0,1 0 0,0 0 0,0 0 0,-2 0 0,0 0 0,2 0 0,-1 0 0,3 0 0,2 0 0,2 0 0,1 0 0,-1 0 0,-2 0 0,0 0 0,-2 0 0,-1 0 0,-2 0 0,0 0 0,-1 0 0,1 0 0,0 0 0,4 0 0,0 1 0,3 0 0,-3 0 0,0 1 0,-1-1 0,-1 0 0,-1 0 0,1 0 0,-4-1 0,2 0 0,0 0 0,1 0 0,1 0 0,1 0 0,-1 0 0,0 0 0,-1 0 0,0 0 0,-1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3B84D7-AEDE-ED49-8001-31C1272EA807}" type="datetimeFigureOut">
              <a:rPr lang="en-BE" smtClean="0"/>
              <a:t>14/05/2024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7F9F6-EA78-4C45-A241-32D7FFF55322}" type="slidenum">
              <a:rPr lang="en-BE" smtClean="0"/>
              <a:t>‹#›</a:t>
            </a:fld>
            <a:endParaRPr lang="en-BE"/>
          </a:p>
        </p:txBody>
      </p:sp>
    </p:spTree>
    <p:extLst>
      <p:ext uri="{BB962C8B-B14F-4D97-AF65-F5344CB8AC3E}">
        <p14:creationId xmlns:p14="http://schemas.microsoft.com/office/powerpoint/2010/main" val="4209703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F4D7F9F6-EA78-4C45-A241-32D7FFF55322}" type="slidenum">
              <a:rPr lang="en-BE" smtClean="0"/>
              <a:t>4</a:t>
            </a:fld>
            <a:endParaRPr lang="en-BE"/>
          </a:p>
        </p:txBody>
      </p:sp>
    </p:spTree>
    <p:extLst>
      <p:ext uri="{BB962C8B-B14F-4D97-AF65-F5344CB8AC3E}">
        <p14:creationId xmlns:p14="http://schemas.microsoft.com/office/powerpoint/2010/main" val="1301994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F4D7F9F6-EA78-4C45-A241-32D7FFF55322}" type="slidenum">
              <a:rPr lang="en-BE" smtClean="0"/>
              <a:t>8</a:t>
            </a:fld>
            <a:endParaRPr lang="en-BE"/>
          </a:p>
        </p:txBody>
      </p:sp>
    </p:spTree>
    <p:extLst>
      <p:ext uri="{BB962C8B-B14F-4D97-AF65-F5344CB8AC3E}">
        <p14:creationId xmlns:p14="http://schemas.microsoft.com/office/powerpoint/2010/main" val="3589329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F4D7F9F6-EA78-4C45-A241-32D7FFF55322}" type="slidenum">
              <a:rPr lang="en-BE" smtClean="0"/>
              <a:t>28</a:t>
            </a:fld>
            <a:endParaRPr lang="en-BE"/>
          </a:p>
        </p:txBody>
      </p:sp>
    </p:spTree>
    <p:extLst>
      <p:ext uri="{BB962C8B-B14F-4D97-AF65-F5344CB8AC3E}">
        <p14:creationId xmlns:p14="http://schemas.microsoft.com/office/powerpoint/2010/main" val="4201651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F4D7F9F6-EA78-4C45-A241-32D7FFF55322}" type="slidenum">
              <a:rPr lang="en-BE" smtClean="0"/>
              <a:t>29</a:t>
            </a:fld>
            <a:endParaRPr lang="en-BE"/>
          </a:p>
        </p:txBody>
      </p:sp>
    </p:spTree>
    <p:extLst>
      <p:ext uri="{BB962C8B-B14F-4D97-AF65-F5344CB8AC3E}">
        <p14:creationId xmlns:p14="http://schemas.microsoft.com/office/powerpoint/2010/main" val="589562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F4D7F9F6-EA78-4C45-A241-32D7FFF55322}" type="slidenum">
              <a:rPr lang="en-BE" smtClean="0"/>
              <a:t>37</a:t>
            </a:fld>
            <a:endParaRPr lang="en-BE"/>
          </a:p>
        </p:txBody>
      </p:sp>
    </p:spTree>
    <p:extLst>
      <p:ext uri="{BB962C8B-B14F-4D97-AF65-F5344CB8AC3E}">
        <p14:creationId xmlns:p14="http://schemas.microsoft.com/office/powerpoint/2010/main" val="1445122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F4D7F9F6-EA78-4C45-A241-32D7FFF55322}" type="slidenum">
              <a:rPr lang="en-BE" smtClean="0"/>
              <a:t>43</a:t>
            </a:fld>
            <a:endParaRPr lang="en-BE"/>
          </a:p>
        </p:txBody>
      </p:sp>
    </p:spTree>
    <p:extLst>
      <p:ext uri="{BB962C8B-B14F-4D97-AF65-F5344CB8AC3E}">
        <p14:creationId xmlns:p14="http://schemas.microsoft.com/office/powerpoint/2010/main" val="3251348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F4D7F9F6-EA78-4C45-A241-32D7FFF55322}" type="slidenum">
              <a:rPr lang="en-BE" smtClean="0"/>
              <a:t>44</a:t>
            </a:fld>
            <a:endParaRPr lang="en-BE"/>
          </a:p>
        </p:txBody>
      </p:sp>
    </p:spTree>
    <p:extLst>
      <p:ext uri="{BB962C8B-B14F-4D97-AF65-F5344CB8AC3E}">
        <p14:creationId xmlns:p14="http://schemas.microsoft.com/office/powerpoint/2010/main" val="2025042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3CDB2-78A7-90E3-9AE0-36DD12758C1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F346BA8B-C2A3-BC36-B644-DE18C90755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88A45363-0638-3FB5-974F-F2F219D334AB}"/>
              </a:ext>
            </a:extLst>
          </p:cNvPr>
          <p:cNvSpPr>
            <a:spLocks noGrp="1"/>
          </p:cNvSpPr>
          <p:nvPr>
            <p:ph type="dt" sz="half" idx="10"/>
          </p:nvPr>
        </p:nvSpPr>
        <p:spPr/>
        <p:txBody>
          <a:bodyPr/>
          <a:lstStyle/>
          <a:p>
            <a:fld id="{C27552FE-8C77-C74B-AE6B-0D1C90E87523}" type="datetime1">
              <a:rPr lang="en-US" smtClean="0"/>
              <a:t>5/14/24</a:t>
            </a:fld>
            <a:endParaRPr lang="en-BE"/>
          </a:p>
        </p:txBody>
      </p:sp>
      <p:sp>
        <p:nvSpPr>
          <p:cNvPr id="5" name="Footer Placeholder 4">
            <a:extLst>
              <a:ext uri="{FF2B5EF4-FFF2-40B4-BE49-F238E27FC236}">
                <a16:creationId xmlns:a16="http://schemas.microsoft.com/office/drawing/2014/main" id="{AB510473-6EE5-0186-8924-EF9F6AC83584}"/>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0E3387E-3524-CF55-5F6C-2F4C699321BE}"/>
              </a:ext>
            </a:extLst>
          </p:cNvPr>
          <p:cNvSpPr>
            <a:spLocks noGrp="1"/>
          </p:cNvSpPr>
          <p:nvPr>
            <p:ph type="sldNum" sz="quarter" idx="12"/>
          </p:nvPr>
        </p:nvSpPr>
        <p:spPr/>
        <p:txBody>
          <a:bodyPr/>
          <a:lstStyle/>
          <a:p>
            <a:fld id="{7E555160-710F-7B42-86B5-B86B438D982A}" type="slidenum">
              <a:rPr lang="en-BE" smtClean="0"/>
              <a:t>‹#›</a:t>
            </a:fld>
            <a:endParaRPr lang="en-BE"/>
          </a:p>
        </p:txBody>
      </p:sp>
    </p:spTree>
    <p:extLst>
      <p:ext uri="{BB962C8B-B14F-4D97-AF65-F5344CB8AC3E}">
        <p14:creationId xmlns:p14="http://schemas.microsoft.com/office/powerpoint/2010/main" val="2626063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1D517-36BC-0B0D-66C2-FF111C65F56E}"/>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67C2362D-03F2-A59C-CE07-CAE42C083C8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ABFBCA49-BC91-FD08-BE11-901FE55AC70C}"/>
              </a:ext>
            </a:extLst>
          </p:cNvPr>
          <p:cNvSpPr>
            <a:spLocks noGrp="1"/>
          </p:cNvSpPr>
          <p:nvPr>
            <p:ph type="dt" sz="half" idx="10"/>
          </p:nvPr>
        </p:nvSpPr>
        <p:spPr/>
        <p:txBody>
          <a:bodyPr/>
          <a:lstStyle/>
          <a:p>
            <a:fld id="{58DCF345-E81F-9448-B5CF-3671920FE2A5}" type="datetime1">
              <a:rPr lang="en-US" smtClean="0"/>
              <a:t>5/14/24</a:t>
            </a:fld>
            <a:endParaRPr lang="en-BE"/>
          </a:p>
        </p:txBody>
      </p:sp>
      <p:sp>
        <p:nvSpPr>
          <p:cNvPr id="5" name="Footer Placeholder 4">
            <a:extLst>
              <a:ext uri="{FF2B5EF4-FFF2-40B4-BE49-F238E27FC236}">
                <a16:creationId xmlns:a16="http://schemas.microsoft.com/office/drawing/2014/main" id="{840387C6-D020-2129-15E3-D412FD26FD8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EF7F671-A0D7-BAFB-4D33-1843B502E2C9}"/>
              </a:ext>
            </a:extLst>
          </p:cNvPr>
          <p:cNvSpPr>
            <a:spLocks noGrp="1"/>
          </p:cNvSpPr>
          <p:nvPr>
            <p:ph type="sldNum" sz="quarter" idx="12"/>
          </p:nvPr>
        </p:nvSpPr>
        <p:spPr/>
        <p:txBody>
          <a:bodyPr/>
          <a:lstStyle/>
          <a:p>
            <a:fld id="{7E555160-710F-7B42-86B5-B86B438D982A}" type="slidenum">
              <a:rPr lang="en-BE" smtClean="0"/>
              <a:t>‹#›</a:t>
            </a:fld>
            <a:endParaRPr lang="en-BE"/>
          </a:p>
        </p:txBody>
      </p:sp>
    </p:spTree>
    <p:extLst>
      <p:ext uri="{BB962C8B-B14F-4D97-AF65-F5344CB8AC3E}">
        <p14:creationId xmlns:p14="http://schemas.microsoft.com/office/powerpoint/2010/main" val="3776414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2FC1E8-238F-D943-57C0-745338C9C4A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D26BC00-A6F5-474B-1CA5-3F909EDAAB1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24B7CE61-5EE4-4B5D-859F-05C347607D64}"/>
              </a:ext>
            </a:extLst>
          </p:cNvPr>
          <p:cNvSpPr>
            <a:spLocks noGrp="1"/>
          </p:cNvSpPr>
          <p:nvPr>
            <p:ph type="dt" sz="half" idx="10"/>
          </p:nvPr>
        </p:nvSpPr>
        <p:spPr/>
        <p:txBody>
          <a:bodyPr/>
          <a:lstStyle/>
          <a:p>
            <a:fld id="{3B3167FD-1685-B248-AB83-6694DD168212}" type="datetime1">
              <a:rPr lang="en-US" smtClean="0"/>
              <a:t>5/14/24</a:t>
            </a:fld>
            <a:endParaRPr lang="en-BE"/>
          </a:p>
        </p:txBody>
      </p:sp>
      <p:sp>
        <p:nvSpPr>
          <p:cNvPr id="5" name="Footer Placeholder 4">
            <a:extLst>
              <a:ext uri="{FF2B5EF4-FFF2-40B4-BE49-F238E27FC236}">
                <a16:creationId xmlns:a16="http://schemas.microsoft.com/office/drawing/2014/main" id="{C9E029F5-DCF0-0D9E-D06C-0E98B3BE54C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7DAEBD8B-A4B9-4299-3834-F69E3F669E96}"/>
              </a:ext>
            </a:extLst>
          </p:cNvPr>
          <p:cNvSpPr>
            <a:spLocks noGrp="1"/>
          </p:cNvSpPr>
          <p:nvPr>
            <p:ph type="sldNum" sz="quarter" idx="12"/>
          </p:nvPr>
        </p:nvSpPr>
        <p:spPr/>
        <p:txBody>
          <a:bodyPr/>
          <a:lstStyle/>
          <a:p>
            <a:fld id="{7E555160-710F-7B42-86B5-B86B438D982A}" type="slidenum">
              <a:rPr lang="en-BE" smtClean="0"/>
              <a:t>‹#›</a:t>
            </a:fld>
            <a:endParaRPr lang="en-BE"/>
          </a:p>
        </p:txBody>
      </p:sp>
    </p:spTree>
    <p:extLst>
      <p:ext uri="{BB962C8B-B14F-4D97-AF65-F5344CB8AC3E}">
        <p14:creationId xmlns:p14="http://schemas.microsoft.com/office/powerpoint/2010/main" val="13074358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re de section">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97C8109D-DD05-9C42-38B4-EBF54D53A49C}"/>
              </a:ext>
            </a:extLst>
          </p:cNvPr>
          <p:cNvSpPr>
            <a:spLocks noGrp="1"/>
          </p:cNvSpPr>
          <p:nvPr>
            <p:ph type="title" hasCustomPrompt="1"/>
          </p:nvPr>
        </p:nvSpPr>
        <p:spPr>
          <a:xfrm>
            <a:off x="6095078" y="233150"/>
            <a:ext cx="5257800" cy="1325563"/>
          </a:xfrm>
        </p:spPr>
        <p:txBody>
          <a:bodyPr>
            <a:normAutofit/>
          </a:bodyPr>
          <a:lstStyle>
            <a:lvl1pPr>
              <a:defRPr sz="3000" i="0">
                <a:solidFill>
                  <a:srgbClr val="003399"/>
                </a:solidFill>
                <a:latin typeface="Montserrat Black" panose="00000A00000000000000" pitchFamily="2" charset="0"/>
              </a:defRPr>
            </a:lvl1pPr>
          </a:lstStyle>
          <a:p>
            <a:r>
              <a:rPr lang="fr-FR" dirty="0"/>
              <a:t>TITLE</a:t>
            </a:r>
            <a:endParaRPr lang="en-BE" dirty="0"/>
          </a:p>
        </p:txBody>
      </p:sp>
      <p:sp>
        <p:nvSpPr>
          <p:cNvPr id="8" name="Espace réservé du contenu 2">
            <a:extLst>
              <a:ext uri="{FF2B5EF4-FFF2-40B4-BE49-F238E27FC236}">
                <a16:creationId xmlns:a16="http://schemas.microsoft.com/office/drawing/2014/main" id="{A24181E3-7934-E893-CB60-D1A74F323AC4}"/>
              </a:ext>
            </a:extLst>
          </p:cNvPr>
          <p:cNvSpPr>
            <a:spLocks noGrp="1"/>
          </p:cNvSpPr>
          <p:nvPr>
            <p:ph idx="1"/>
          </p:nvPr>
        </p:nvSpPr>
        <p:spPr>
          <a:xfrm>
            <a:off x="6095078" y="1693650"/>
            <a:ext cx="5257800" cy="4351338"/>
          </a:xfrm>
        </p:spPr>
        <p:txBody>
          <a:bodyPr/>
          <a:lstStyle>
            <a:lvl1pPr>
              <a:defRPr>
                <a:solidFill>
                  <a:srgbClr val="003399"/>
                </a:solidFill>
                <a:latin typeface="Raleway Light" pitchFamily="2" charset="0"/>
              </a:defRPr>
            </a:lvl1pPr>
            <a:lvl2pPr>
              <a:defRPr>
                <a:solidFill>
                  <a:srgbClr val="003399"/>
                </a:solidFill>
                <a:latin typeface="Raleway Light" pitchFamily="2" charset="0"/>
              </a:defRPr>
            </a:lvl2pPr>
            <a:lvl3pPr>
              <a:defRPr>
                <a:solidFill>
                  <a:srgbClr val="003399"/>
                </a:solidFill>
                <a:latin typeface="Raleway Light" pitchFamily="2" charset="0"/>
              </a:defRPr>
            </a:lvl3pPr>
            <a:lvl4pPr>
              <a:defRPr>
                <a:solidFill>
                  <a:srgbClr val="003399"/>
                </a:solidFill>
                <a:latin typeface="Raleway Light" pitchFamily="2" charset="0"/>
              </a:defRPr>
            </a:lvl4pPr>
            <a:lvl5pPr>
              <a:defRPr>
                <a:solidFill>
                  <a:srgbClr val="003399"/>
                </a:solidFill>
                <a:latin typeface="Raleway Light" pitchFamily="2"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BE" dirty="0"/>
          </a:p>
        </p:txBody>
      </p:sp>
      <p:pic>
        <p:nvPicPr>
          <p:cNvPr id="11" name="Image 10" descr="Une image contenant texte, Graphique, Police, graphisme&#10;&#10;Description générée automatiquement">
            <a:extLst>
              <a:ext uri="{FF2B5EF4-FFF2-40B4-BE49-F238E27FC236}">
                <a16:creationId xmlns:a16="http://schemas.microsoft.com/office/drawing/2014/main" id="{78C076D5-C275-1F1B-2801-7263A6401E51}"/>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10939204" y="5175935"/>
            <a:ext cx="820074" cy="1247090"/>
          </a:xfrm>
          <a:prstGeom prst="rect">
            <a:avLst/>
          </a:prstGeom>
        </p:spPr>
      </p:pic>
    </p:spTree>
    <p:extLst>
      <p:ext uri="{BB962C8B-B14F-4D97-AF65-F5344CB8AC3E}">
        <p14:creationId xmlns:p14="http://schemas.microsoft.com/office/powerpoint/2010/main" val="24966748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36CC8F-7157-11BF-211B-64ECB28C1FA6}"/>
              </a:ext>
            </a:extLst>
          </p:cNvPr>
          <p:cNvSpPr>
            <a:spLocks noGrp="1"/>
          </p:cNvSpPr>
          <p:nvPr>
            <p:ph type="title"/>
          </p:nvPr>
        </p:nvSpPr>
        <p:spPr>
          <a:xfrm>
            <a:off x="838200" y="612742"/>
            <a:ext cx="10515600" cy="641023"/>
          </a:xfrm>
        </p:spPr>
        <p:txBody>
          <a:bodyPr>
            <a:normAutofit/>
          </a:bodyPr>
          <a:lstStyle>
            <a:lvl1pPr>
              <a:defRPr sz="1600">
                <a:solidFill>
                  <a:srgbClr val="003399"/>
                </a:solidFill>
                <a:latin typeface="Raleway SemiBold" pitchFamily="2" charset="0"/>
              </a:defRPr>
            </a:lvl1pPr>
          </a:lstStyle>
          <a:p>
            <a:r>
              <a:rPr lang="fr-FR"/>
              <a:t>Modifiez le style du titre</a:t>
            </a:r>
            <a:endParaRPr lang="en-BE"/>
          </a:p>
        </p:txBody>
      </p:sp>
    </p:spTree>
    <p:extLst>
      <p:ext uri="{BB962C8B-B14F-4D97-AF65-F5344CB8AC3E}">
        <p14:creationId xmlns:p14="http://schemas.microsoft.com/office/powerpoint/2010/main" val="3450554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EE576293-65BF-5C58-D58C-D7151053A561}"/>
              </a:ext>
            </a:extLst>
          </p:cNvPr>
          <p:cNvSpPr>
            <a:spLocks noGrp="1"/>
          </p:cNvSpPr>
          <p:nvPr>
            <p:ph type="title" hasCustomPrompt="1"/>
          </p:nvPr>
        </p:nvSpPr>
        <p:spPr>
          <a:xfrm>
            <a:off x="838200" y="365125"/>
            <a:ext cx="10515600" cy="1325563"/>
          </a:xfrm>
        </p:spPr>
        <p:txBody>
          <a:bodyPr>
            <a:normAutofit/>
          </a:bodyPr>
          <a:lstStyle>
            <a:lvl1pPr>
              <a:defRPr sz="3000" i="0">
                <a:solidFill>
                  <a:srgbClr val="003399"/>
                </a:solidFill>
                <a:latin typeface="Montserrat Black" panose="00000A00000000000000" pitchFamily="2" charset="0"/>
              </a:defRPr>
            </a:lvl1pPr>
          </a:lstStyle>
          <a:p>
            <a:r>
              <a:rPr lang="fr-FR" dirty="0"/>
              <a:t>TITLE</a:t>
            </a:r>
            <a:endParaRPr lang="en-BE" dirty="0"/>
          </a:p>
        </p:txBody>
      </p:sp>
      <p:sp>
        <p:nvSpPr>
          <p:cNvPr id="8" name="Espace réservé du contenu 2">
            <a:extLst>
              <a:ext uri="{FF2B5EF4-FFF2-40B4-BE49-F238E27FC236}">
                <a16:creationId xmlns:a16="http://schemas.microsoft.com/office/drawing/2014/main" id="{CD9A15FC-DAB5-9E8C-DEBD-82773B897045}"/>
              </a:ext>
            </a:extLst>
          </p:cNvPr>
          <p:cNvSpPr>
            <a:spLocks noGrp="1"/>
          </p:cNvSpPr>
          <p:nvPr>
            <p:ph idx="1"/>
          </p:nvPr>
        </p:nvSpPr>
        <p:spPr>
          <a:xfrm>
            <a:off x="838200" y="1825625"/>
            <a:ext cx="10515600" cy="4351338"/>
          </a:xfrm>
        </p:spPr>
        <p:txBody>
          <a:bodyPr/>
          <a:lstStyle>
            <a:lvl1pPr>
              <a:defRPr>
                <a:solidFill>
                  <a:srgbClr val="003399"/>
                </a:solidFill>
                <a:latin typeface="Raleway Light" pitchFamily="2" charset="0"/>
              </a:defRPr>
            </a:lvl1pPr>
            <a:lvl2pPr>
              <a:defRPr>
                <a:solidFill>
                  <a:srgbClr val="003399"/>
                </a:solidFill>
                <a:latin typeface="Raleway Light" pitchFamily="2" charset="0"/>
              </a:defRPr>
            </a:lvl2pPr>
            <a:lvl3pPr>
              <a:defRPr>
                <a:solidFill>
                  <a:srgbClr val="003399"/>
                </a:solidFill>
                <a:latin typeface="Raleway Light" pitchFamily="2" charset="0"/>
              </a:defRPr>
            </a:lvl3pPr>
            <a:lvl4pPr>
              <a:defRPr>
                <a:solidFill>
                  <a:srgbClr val="003399"/>
                </a:solidFill>
                <a:latin typeface="Raleway Light" pitchFamily="2" charset="0"/>
              </a:defRPr>
            </a:lvl4pPr>
            <a:lvl5pPr>
              <a:defRPr>
                <a:solidFill>
                  <a:srgbClr val="003399"/>
                </a:solidFill>
                <a:latin typeface="Raleway Light" pitchFamily="2" charset="0"/>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BE"/>
          </a:p>
        </p:txBody>
      </p:sp>
      <p:pic>
        <p:nvPicPr>
          <p:cNvPr id="9" name="object 4">
            <a:extLst>
              <a:ext uri="{FF2B5EF4-FFF2-40B4-BE49-F238E27FC236}">
                <a16:creationId xmlns:a16="http://schemas.microsoft.com/office/drawing/2014/main" id="{BB78CF81-339C-B529-2738-D8FFF177D21C}"/>
              </a:ext>
            </a:extLst>
          </p:cNvPr>
          <p:cNvPicPr/>
          <p:nvPr userDrawn="1"/>
        </p:nvPicPr>
        <p:blipFill>
          <a:blip r:embed="rId2" cstate="print"/>
          <a:stretch>
            <a:fillRect/>
          </a:stretch>
        </p:blipFill>
        <p:spPr>
          <a:xfrm>
            <a:off x="9686409" y="0"/>
            <a:ext cx="2505591" cy="2465992"/>
          </a:xfrm>
          <a:prstGeom prst="rect">
            <a:avLst/>
          </a:prstGeom>
        </p:spPr>
      </p:pic>
      <p:pic>
        <p:nvPicPr>
          <p:cNvPr id="10" name="object 4">
            <a:extLst>
              <a:ext uri="{FF2B5EF4-FFF2-40B4-BE49-F238E27FC236}">
                <a16:creationId xmlns:a16="http://schemas.microsoft.com/office/drawing/2014/main" id="{BCD8B30E-822D-4801-AB31-D88E7873A2A2}"/>
              </a:ext>
            </a:extLst>
          </p:cNvPr>
          <p:cNvPicPr/>
          <p:nvPr userDrawn="1"/>
        </p:nvPicPr>
        <p:blipFill>
          <a:blip r:embed="rId2" cstate="print"/>
          <a:stretch>
            <a:fillRect/>
          </a:stretch>
        </p:blipFill>
        <p:spPr>
          <a:xfrm rot="10800000">
            <a:off x="-210" y="4476849"/>
            <a:ext cx="2505591" cy="2465992"/>
          </a:xfrm>
          <a:prstGeom prst="rect">
            <a:avLst/>
          </a:prstGeom>
        </p:spPr>
      </p:pic>
      <p:pic>
        <p:nvPicPr>
          <p:cNvPr id="11" name="Image 10" descr="Une image contenant texte, Graphique, Police, graphisme&#10;&#10;Description générée automatiquement">
            <a:extLst>
              <a:ext uri="{FF2B5EF4-FFF2-40B4-BE49-F238E27FC236}">
                <a16:creationId xmlns:a16="http://schemas.microsoft.com/office/drawing/2014/main" id="{B9225450-1483-F05A-0F84-71695289FA92}"/>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10939204" y="5175935"/>
            <a:ext cx="820074" cy="1247090"/>
          </a:xfrm>
          <a:prstGeom prst="rect">
            <a:avLst/>
          </a:prstGeom>
        </p:spPr>
      </p:pic>
    </p:spTree>
    <p:extLst>
      <p:ext uri="{BB962C8B-B14F-4D97-AF65-F5344CB8AC3E}">
        <p14:creationId xmlns:p14="http://schemas.microsoft.com/office/powerpoint/2010/main" val="293332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675E6-A5D3-2F49-3F5F-6A32A772AEF7}"/>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E9EFBE95-C372-72BA-2E9F-58E2BDF8E62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A6B4F1D2-BFBF-0271-A258-51AD0BED9CD2}"/>
              </a:ext>
            </a:extLst>
          </p:cNvPr>
          <p:cNvSpPr>
            <a:spLocks noGrp="1"/>
          </p:cNvSpPr>
          <p:nvPr>
            <p:ph type="dt" sz="half" idx="10"/>
          </p:nvPr>
        </p:nvSpPr>
        <p:spPr/>
        <p:txBody>
          <a:bodyPr/>
          <a:lstStyle/>
          <a:p>
            <a:fld id="{E54481F1-1D63-5047-A730-336996E82DE0}" type="datetime1">
              <a:rPr lang="en-US" smtClean="0"/>
              <a:t>5/14/24</a:t>
            </a:fld>
            <a:endParaRPr lang="en-BE"/>
          </a:p>
        </p:txBody>
      </p:sp>
      <p:sp>
        <p:nvSpPr>
          <p:cNvPr id="5" name="Footer Placeholder 4">
            <a:extLst>
              <a:ext uri="{FF2B5EF4-FFF2-40B4-BE49-F238E27FC236}">
                <a16:creationId xmlns:a16="http://schemas.microsoft.com/office/drawing/2014/main" id="{7B6025EE-BDF9-E701-F45C-EF139BCDADA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93484293-D48D-2823-C972-D384DFB9751A}"/>
              </a:ext>
            </a:extLst>
          </p:cNvPr>
          <p:cNvSpPr>
            <a:spLocks noGrp="1"/>
          </p:cNvSpPr>
          <p:nvPr>
            <p:ph type="sldNum" sz="quarter" idx="12"/>
          </p:nvPr>
        </p:nvSpPr>
        <p:spPr/>
        <p:txBody>
          <a:bodyPr/>
          <a:lstStyle/>
          <a:p>
            <a:fld id="{7E555160-710F-7B42-86B5-B86B438D982A}" type="slidenum">
              <a:rPr lang="en-BE" smtClean="0"/>
              <a:t>‹#›</a:t>
            </a:fld>
            <a:endParaRPr lang="en-BE"/>
          </a:p>
        </p:txBody>
      </p:sp>
    </p:spTree>
    <p:extLst>
      <p:ext uri="{BB962C8B-B14F-4D97-AF65-F5344CB8AC3E}">
        <p14:creationId xmlns:p14="http://schemas.microsoft.com/office/powerpoint/2010/main" val="2601948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DBFFE-E0F0-6AB5-E2D3-2FC8140792F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D7D29623-514D-1D90-2C3C-9C2736D2537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F7B8F79-377B-A154-2817-57878C78B252}"/>
              </a:ext>
            </a:extLst>
          </p:cNvPr>
          <p:cNvSpPr>
            <a:spLocks noGrp="1"/>
          </p:cNvSpPr>
          <p:nvPr>
            <p:ph type="dt" sz="half" idx="10"/>
          </p:nvPr>
        </p:nvSpPr>
        <p:spPr/>
        <p:txBody>
          <a:bodyPr/>
          <a:lstStyle/>
          <a:p>
            <a:fld id="{7049FDE2-1D07-7044-B071-1C12C48C5D12}" type="datetime1">
              <a:rPr lang="en-US" smtClean="0"/>
              <a:t>5/14/24</a:t>
            </a:fld>
            <a:endParaRPr lang="en-BE"/>
          </a:p>
        </p:txBody>
      </p:sp>
      <p:sp>
        <p:nvSpPr>
          <p:cNvPr id="5" name="Footer Placeholder 4">
            <a:extLst>
              <a:ext uri="{FF2B5EF4-FFF2-40B4-BE49-F238E27FC236}">
                <a16:creationId xmlns:a16="http://schemas.microsoft.com/office/drawing/2014/main" id="{2F778596-2206-F95A-EDCE-C558FF37508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8A942EC-3C90-B8B6-91FF-660C33FC0351}"/>
              </a:ext>
            </a:extLst>
          </p:cNvPr>
          <p:cNvSpPr>
            <a:spLocks noGrp="1"/>
          </p:cNvSpPr>
          <p:nvPr>
            <p:ph type="sldNum" sz="quarter" idx="12"/>
          </p:nvPr>
        </p:nvSpPr>
        <p:spPr/>
        <p:txBody>
          <a:bodyPr/>
          <a:lstStyle/>
          <a:p>
            <a:fld id="{7E555160-710F-7B42-86B5-B86B438D982A}" type="slidenum">
              <a:rPr lang="en-BE" smtClean="0"/>
              <a:t>‹#›</a:t>
            </a:fld>
            <a:endParaRPr lang="en-BE"/>
          </a:p>
        </p:txBody>
      </p:sp>
    </p:spTree>
    <p:extLst>
      <p:ext uri="{BB962C8B-B14F-4D97-AF65-F5344CB8AC3E}">
        <p14:creationId xmlns:p14="http://schemas.microsoft.com/office/powerpoint/2010/main" val="3639407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3073C-BD96-BB95-FCB0-C8D634AF62E6}"/>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E88D9FAC-2234-2AD8-1EA0-87EDF36183A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9DB371F6-BC14-F9BA-F0DD-43D9280252C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E96C81D0-0969-8809-C727-E72C355A9924}"/>
              </a:ext>
            </a:extLst>
          </p:cNvPr>
          <p:cNvSpPr>
            <a:spLocks noGrp="1"/>
          </p:cNvSpPr>
          <p:nvPr>
            <p:ph type="dt" sz="half" idx="10"/>
          </p:nvPr>
        </p:nvSpPr>
        <p:spPr/>
        <p:txBody>
          <a:bodyPr/>
          <a:lstStyle/>
          <a:p>
            <a:fld id="{7328EDB5-E23F-584A-BEED-56FED687DF80}" type="datetime1">
              <a:rPr lang="en-US" smtClean="0"/>
              <a:t>5/14/24</a:t>
            </a:fld>
            <a:endParaRPr lang="en-BE"/>
          </a:p>
        </p:txBody>
      </p:sp>
      <p:sp>
        <p:nvSpPr>
          <p:cNvPr id="6" name="Footer Placeholder 5">
            <a:extLst>
              <a:ext uri="{FF2B5EF4-FFF2-40B4-BE49-F238E27FC236}">
                <a16:creationId xmlns:a16="http://schemas.microsoft.com/office/drawing/2014/main" id="{B8393E7D-4DA1-6CD6-A0F9-7E545C3055FE}"/>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2D624C74-06EC-BADB-1542-2929CF796253}"/>
              </a:ext>
            </a:extLst>
          </p:cNvPr>
          <p:cNvSpPr>
            <a:spLocks noGrp="1"/>
          </p:cNvSpPr>
          <p:nvPr>
            <p:ph type="sldNum" sz="quarter" idx="12"/>
          </p:nvPr>
        </p:nvSpPr>
        <p:spPr/>
        <p:txBody>
          <a:bodyPr/>
          <a:lstStyle/>
          <a:p>
            <a:fld id="{7E555160-710F-7B42-86B5-B86B438D982A}" type="slidenum">
              <a:rPr lang="en-BE" smtClean="0"/>
              <a:t>‹#›</a:t>
            </a:fld>
            <a:endParaRPr lang="en-BE"/>
          </a:p>
        </p:txBody>
      </p:sp>
    </p:spTree>
    <p:extLst>
      <p:ext uri="{BB962C8B-B14F-4D97-AF65-F5344CB8AC3E}">
        <p14:creationId xmlns:p14="http://schemas.microsoft.com/office/powerpoint/2010/main" val="4106387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7A830-4B9A-5B0A-5BEE-45E07644ACD8}"/>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3B1F9E17-F4A9-76B6-1733-BA21487D7D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08B28B4-2CFC-E1B4-F2E6-D81112D995F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B3668D50-7C81-E96C-32A0-407F41A317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537254C-929A-66B9-ADBC-BCFDA2010E2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7D8C3CCB-8ECD-3795-12D2-0F8E31B211FC}"/>
              </a:ext>
            </a:extLst>
          </p:cNvPr>
          <p:cNvSpPr>
            <a:spLocks noGrp="1"/>
          </p:cNvSpPr>
          <p:nvPr>
            <p:ph type="dt" sz="half" idx="10"/>
          </p:nvPr>
        </p:nvSpPr>
        <p:spPr/>
        <p:txBody>
          <a:bodyPr/>
          <a:lstStyle/>
          <a:p>
            <a:fld id="{CCEA37EA-EF67-654E-86BC-14743A1D1FE8}" type="datetime1">
              <a:rPr lang="en-US" smtClean="0"/>
              <a:t>5/14/24</a:t>
            </a:fld>
            <a:endParaRPr lang="en-BE"/>
          </a:p>
        </p:txBody>
      </p:sp>
      <p:sp>
        <p:nvSpPr>
          <p:cNvPr id="8" name="Footer Placeholder 7">
            <a:extLst>
              <a:ext uri="{FF2B5EF4-FFF2-40B4-BE49-F238E27FC236}">
                <a16:creationId xmlns:a16="http://schemas.microsoft.com/office/drawing/2014/main" id="{0045ED69-27F6-F212-48A3-8ED36F55B109}"/>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8DF96592-67CA-7776-68E1-6C803E8ADD20}"/>
              </a:ext>
            </a:extLst>
          </p:cNvPr>
          <p:cNvSpPr>
            <a:spLocks noGrp="1"/>
          </p:cNvSpPr>
          <p:nvPr>
            <p:ph type="sldNum" sz="quarter" idx="12"/>
          </p:nvPr>
        </p:nvSpPr>
        <p:spPr/>
        <p:txBody>
          <a:bodyPr/>
          <a:lstStyle/>
          <a:p>
            <a:fld id="{7E555160-710F-7B42-86B5-B86B438D982A}" type="slidenum">
              <a:rPr lang="en-BE" smtClean="0"/>
              <a:t>‹#›</a:t>
            </a:fld>
            <a:endParaRPr lang="en-BE"/>
          </a:p>
        </p:txBody>
      </p:sp>
    </p:spTree>
    <p:extLst>
      <p:ext uri="{BB962C8B-B14F-4D97-AF65-F5344CB8AC3E}">
        <p14:creationId xmlns:p14="http://schemas.microsoft.com/office/powerpoint/2010/main" val="2380447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AB9AE-07F4-0711-DF11-38B16C1F981B}"/>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3DEC011B-CED2-96F3-7541-3B883E816C86}"/>
              </a:ext>
            </a:extLst>
          </p:cNvPr>
          <p:cNvSpPr>
            <a:spLocks noGrp="1"/>
          </p:cNvSpPr>
          <p:nvPr>
            <p:ph type="dt" sz="half" idx="10"/>
          </p:nvPr>
        </p:nvSpPr>
        <p:spPr/>
        <p:txBody>
          <a:bodyPr/>
          <a:lstStyle/>
          <a:p>
            <a:fld id="{09155F6B-0340-F54C-A9A7-DD6DDE2C36BB}" type="datetime1">
              <a:rPr lang="en-US" smtClean="0"/>
              <a:t>5/14/24</a:t>
            </a:fld>
            <a:endParaRPr lang="en-BE"/>
          </a:p>
        </p:txBody>
      </p:sp>
      <p:sp>
        <p:nvSpPr>
          <p:cNvPr id="4" name="Footer Placeholder 3">
            <a:extLst>
              <a:ext uri="{FF2B5EF4-FFF2-40B4-BE49-F238E27FC236}">
                <a16:creationId xmlns:a16="http://schemas.microsoft.com/office/drawing/2014/main" id="{C32A0917-3336-9BFD-23F7-A7C156401EC9}"/>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5A2BCBC6-B220-6469-DEDB-ABB887363415}"/>
              </a:ext>
            </a:extLst>
          </p:cNvPr>
          <p:cNvSpPr>
            <a:spLocks noGrp="1"/>
          </p:cNvSpPr>
          <p:nvPr>
            <p:ph type="sldNum" sz="quarter" idx="12"/>
          </p:nvPr>
        </p:nvSpPr>
        <p:spPr/>
        <p:txBody>
          <a:bodyPr/>
          <a:lstStyle/>
          <a:p>
            <a:fld id="{7E555160-710F-7B42-86B5-B86B438D982A}" type="slidenum">
              <a:rPr lang="en-BE" smtClean="0"/>
              <a:t>‹#›</a:t>
            </a:fld>
            <a:endParaRPr lang="en-BE"/>
          </a:p>
        </p:txBody>
      </p:sp>
    </p:spTree>
    <p:extLst>
      <p:ext uri="{BB962C8B-B14F-4D97-AF65-F5344CB8AC3E}">
        <p14:creationId xmlns:p14="http://schemas.microsoft.com/office/powerpoint/2010/main" val="3146156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DC78CB-BA91-7535-2097-D907D27DD19F}"/>
              </a:ext>
            </a:extLst>
          </p:cNvPr>
          <p:cNvSpPr>
            <a:spLocks noGrp="1"/>
          </p:cNvSpPr>
          <p:nvPr>
            <p:ph type="dt" sz="half" idx="10"/>
          </p:nvPr>
        </p:nvSpPr>
        <p:spPr/>
        <p:txBody>
          <a:bodyPr/>
          <a:lstStyle/>
          <a:p>
            <a:fld id="{6232D806-78D4-3D4B-9C7E-7FB88467CC3E}" type="datetime1">
              <a:rPr lang="en-US" smtClean="0"/>
              <a:t>5/14/24</a:t>
            </a:fld>
            <a:endParaRPr lang="en-BE"/>
          </a:p>
        </p:txBody>
      </p:sp>
      <p:sp>
        <p:nvSpPr>
          <p:cNvPr id="3" name="Footer Placeholder 2">
            <a:extLst>
              <a:ext uri="{FF2B5EF4-FFF2-40B4-BE49-F238E27FC236}">
                <a16:creationId xmlns:a16="http://schemas.microsoft.com/office/drawing/2014/main" id="{ECCD8BB5-EECB-5A5B-70B7-6E31790CDBF0}"/>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5EC22373-34B3-6FB2-6E59-BF57B082E5AD}"/>
              </a:ext>
            </a:extLst>
          </p:cNvPr>
          <p:cNvSpPr>
            <a:spLocks noGrp="1"/>
          </p:cNvSpPr>
          <p:nvPr>
            <p:ph type="sldNum" sz="quarter" idx="12"/>
          </p:nvPr>
        </p:nvSpPr>
        <p:spPr/>
        <p:txBody>
          <a:bodyPr/>
          <a:lstStyle/>
          <a:p>
            <a:fld id="{7E555160-710F-7B42-86B5-B86B438D982A}" type="slidenum">
              <a:rPr lang="en-BE" smtClean="0"/>
              <a:t>‹#›</a:t>
            </a:fld>
            <a:endParaRPr lang="en-BE"/>
          </a:p>
        </p:txBody>
      </p:sp>
    </p:spTree>
    <p:extLst>
      <p:ext uri="{BB962C8B-B14F-4D97-AF65-F5344CB8AC3E}">
        <p14:creationId xmlns:p14="http://schemas.microsoft.com/office/powerpoint/2010/main" val="3244211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6AA44-F9C9-F667-BC0C-CC04420F2EC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D53D706E-67C8-A4F3-D71B-B07184D1AB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45584E01-6318-503E-D2A3-24D842D1AC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EC3F37B-00E5-5490-27DF-8BF0C22E6EAF}"/>
              </a:ext>
            </a:extLst>
          </p:cNvPr>
          <p:cNvSpPr>
            <a:spLocks noGrp="1"/>
          </p:cNvSpPr>
          <p:nvPr>
            <p:ph type="dt" sz="half" idx="10"/>
          </p:nvPr>
        </p:nvSpPr>
        <p:spPr/>
        <p:txBody>
          <a:bodyPr/>
          <a:lstStyle/>
          <a:p>
            <a:fld id="{9333D415-6342-4248-ABED-B0A24956E5F7}" type="datetime1">
              <a:rPr lang="en-US" smtClean="0"/>
              <a:t>5/14/24</a:t>
            </a:fld>
            <a:endParaRPr lang="en-BE"/>
          </a:p>
        </p:txBody>
      </p:sp>
      <p:sp>
        <p:nvSpPr>
          <p:cNvPr id="6" name="Footer Placeholder 5">
            <a:extLst>
              <a:ext uri="{FF2B5EF4-FFF2-40B4-BE49-F238E27FC236}">
                <a16:creationId xmlns:a16="http://schemas.microsoft.com/office/drawing/2014/main" id="{89CFBC39-A47A-BFC4-ACFC-431D8C3C0E6A}"/>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4FDFC076-45EF-83F5-70C3-8E9ECF88CCCF}"/>
              </a:ext>
            </a:extLst>
          </p:cNvPr>
          <p:cNvSpPr>
            <a:spLocks noGrp="1"/>
          </p:cNvSpPr>
          <p:nvPr>
            <p:ph type="sldNum" sz="quarter" idx="12"/>
          </p:nvPr>
        </p:nvSpPr>
        <p:spPr/>
        <p:txBody>
          <a:bodyPr/>
          <a:lstStyle/>
          <a:p>
            <a:fld id="{7E555160-710F-7B42-86B5-B86B438D982A}" type="slidenum">
              <a:rPr lang="en-BE" smtClean="0"/>
              <a:t>‹#›</a:t>
            </a:fld>
            <a:endParaRPr lang="en-BE"/>
          </a:p>
        </p:txBody>
      </p:sp>
    </p:spTree>
    <p:extLst>
      <p:ext uri="{BB962C8B-B14F-4D97-AF65-F5344CB8AC3E}">
        <p14:creationId xmlns:p14="http://schemas.microsoft.com/office/powerpoint/2010/main" val="840182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966E5-CF5B-5B72-0480-5FCAB1965D3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F897519C-4026-2821-AA4B-C3D8C61585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1B582179-4B7D-ED4A-8B4C-396713CFD1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4AF181B-6DBE-37E0-B883-3CE90543B526}"/>
              </a:ext>
            </a:extLst>
          </p:cNvPr>
          <p:cNvSpPr>
            <a:spLocks noGrp="1"/>
          </p:cNvSpPr>
          <p:nvPr>
            <p:ph type="dt" sz="half" idx="10"/>
          </p:nvPr>
        </p:nvSpPr>
        <p:spPr/>
        <p:txBody>
          <a:bodyPr/>
          <a:lstStyle/>
          <a:p>
            <a:fld id="{76438BC9-BE9C-D74D-9084-77E080F27E3C}" type="datetime1">
              <a:rPr lang="en-US" smtClean="0"/>
              <a:t>5/14/24</a:t>
            </a:fld>
            <a:endParaRPr lang="en-BE"/>
          </a:p>
        </p:txBody>
      </p:sp>
      <p:sp>
        <p:nvSpPr>
          <p:cNvPr id="6" name="Footer Placeholder 5">
            <a:extLst>
              <a:ext uri="{FF2B5EF4-FFF2-40B4-BE49-F238E27FC236}">
                <a16:creationId xmlns:a16="http://schemas.microsoft.com/office/drawing/2014/main" id="{AA7BF713-8C1E-0119-A938-28AD74A88C6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919BC4AA-3AB6-2471-7C7C-4FA70814790C}"/>
              </a:ext>
            </a:extLst>
          </p:cNvPr>
          <p:cNvSpPr>
            <a:spLocks noGrp="1"/>
          </p:cNvSpPr>
          <p:nvPr>
            <p:ph type="sldNum" sz="quarter" idx="12"/>
          </p:nvPr>
        </p:nvSpPr>
        <p:spPr/>
        <p:txBody>
          <a:bodyPr/>
          <a:lstStyle/>
          <a:p>
            <a:fld id="{7E555160-710F-7B42-86B5-B86B438D982A}" type="slidenum">
              <a:rPr lang="en-BE" smtClean="0"/>
              <a:t>‹#›</a:t>
            </a:fld>
            <a:endParaRPr lang="en-BE"/>
          </a:p>
        </p:txBody>
      </p:sp>
    </p:spTree>
    <p:extLst>
      <p:ext uri="{BB962C8B-B14F-4D97-AF65-F5344CB8AC3E}">
        <p14:creationId xmlns:p14="http://schemas.microsoft.com/office/powerpoint/2010/main" val="2850255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75F9E8-64F8-4092-4678-6BC5D512DD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38D5950F-DD21-8CDD-C454-02ABA1A57F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0FF88E95-27DD-8455-9596-80F2850AE7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A7B5D7F-9864-0F4D-817C-28971558DCA3}" type="datetime1">
              <a:rPr lang="en-US" smtClean="0"/>
              <a:t>5/14/24</a:t>
            </a:fld>
            <a:endParaRPr lang="en-BE"/>
          </a:p>
        </p:txBody>
      </p:sp>
      <p:sp>
        <p:nvSpPr>
          <p:cNvPr id="5" name="Footer Placeholder 4">
            <a:extLst>
              <a:ext uri="{FF2B5EF4-FFF2-40B4-BE49-F238E27FC236}">
                <a16:creationId xmlns:a16="http://schemas.microsoft.com/office/drawing/2014/main" id="{CA38DCF6-2834-5293-4853-2C2E47E068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Slide Number Placeholder 5">
            <a:extLst>
              <a:ext uri="{FF2B5EF4-FFF2-40B4-BE49-F238E27FC236}">
                <a16:creationId xmlns:a16="http://schemas.microsoft.com/office/drawing/2014/main" id="{003E730C-906B-D73D-DD32-EFCF25D596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E555160-710F-7B42-86B5-B86B438D982A}" type="slidenum">
              <a:rPr lang="en-BE" smtClean="0"/>
              <a:t>‹#›</a:t>
            </a:fld>
            <a:endParaRPr lang="en-BE"/>
          </a:p>
        </p:txBody>
      </p:sp>
    </p:spTree>
    <p:extLst>
      <p:ext uri="{BB962C8B-B14F-4D97-AF65-F5344CB8AC3E}">
        <p14:creationId xmlns:p14="http://schemas.microsoft.com/office/powerpoint/2010/main" val="3229427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ustomXml" Target="../ink/ink5.xml"/><Relationship Id="rId7" Type="http://schemas.openxmlformats.org/officeDocument/2006/relationships/customXml" Target="../ink/ink7.xml"/><Relationship Id="rId12"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image" Target="../media/image390.png"/><Relationship Id="rId11" Type="http://schemas.openxmlformats.org/officeDocument/2006/relationships/customXml" Target="../ink/ink9.xml"/><Relationship Id="rId5" Type="http://schemas.openxmlformats.org/officeDocument/2006/relationships/customXml" Target="../ink/ink6.xml"/><Relationship Id="rId10" Type="http://schemas.openxmlformats.org/officeDocument/2006/relationships/image" Target="../media/image41.png"/><Relationship Id="rId4" Type="http://schemas.openxmlformats.org/officeDocument/2006/relationships/image" Target="../media/image380.png"/><Relationship Id="rId9" Type="http://schemas.openxmlformats.org/officeDocument/2006/relationships/customXml" Target="../ink/ink8.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6.jpeg"/><Relationship Id="rId7" Type="http://schemas.openxmlformats.org/officeDocument/2006/relationships/diagramColors" Target="../diagrams/colors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web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6.jpeg"/><Relationship Id="rId7" Type="http://schemas.openxmlformats.org/officeDocument/2006/relationships/diagramColors" Target="../diagrams/colors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1.svg"/></Relationships>
</file>

<file path=ppt/slides/_rels/slide4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56.jp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customXml" Target="../ink/ink11.xml"/><Relationship Id="rId12" Type="http://schemas.openxmlformats.org/officeDocument/2006/relationships/image" Target="../media/image260.png"/><Relationship Id="rId2" Type="http://schemas.openxmlformats.org/officeDocument/2006/relationships/image" Target="../media/image73.png"/><Relationship Id="rId1" Type="http://schemas.openxmlformats.org/officeDocument/2006/relationships/slideLayout" Target="../slideLayouts/slideLayout2.xml"/><Relationship Id="rId11" Type="http://schemas.openxmlformats.org/officeDocument/2006/relationships/customXml" Target="../ink/ink13.xml"/><Relationship Id="rId10" Type="http://schemas.openxmlformats.org/officeDocument/2006/relationships/image" Target="../media/image300.png"/><Relationship Id="rId9" Type="http://schemas.openxmlformats.org/officeDocument/2006/relationships/customXml" Target="../ink/ink12.xml"/></Relationships>
</file>

<file path=ppt/slides/_rels/slide54.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customXml" Target="../ink/ink21.xml"/><Relationship Id="rId18" Type="http://schemas.openxmlformats.org/officeDocument/2006/relationships/customXml" Target="../ink/ink26.xml"/><Relationship Id="rId3" Type="http://schemas.openxmlformats.org/officeDocument/2006/relationships/customXml" Target="../ink/ink14.xml"/><Relationship Id="rId7" Type="http://schemas.openxmlformats.org/officeDocument/2006/relationships/customXml" Target="../ink/ink16.xml"/><Relationship Id="rId12" Type="http://schemas.openxmlformats.org/officeDocument/2006/relationships/customXml" Target="../ink/ink20.xml"/><Relationship Id="rId17" Type="http://schemas.openxmlformats.org/officeDocument/2006/relationships/customXml" Target="../ink/ink25.xml"/><Relationship Id="rId2" Type="http://schemas.openxmlformats.org/officeDocument/2006/relationships/image" Target="../media/image81.png"/><Relationship Id="rId16" Type="http://schemas.openxmlformats.org/officeDocument/2006/relationships/customXml" Target="../ink/ink24.xml"/><Relationship Id="rId1" Type="http://schemas.openxmlformats.org/officeDocument/2006/relationships/slideLayout" Target="../slideLayouts/slideLayout2.xml"/><Relationship Id="rId6" Type="http://schemas.openxmlformats.org/officeDocument/2006/relationships/image" Target="../media/image330.png"/><Relationship Id="rId11" Type="http://schemas.openxmlformats.org/officeDocument/2006/relationships/customXml" Target="../ink/ink19.xml"/><Relationship Id="rId5" Type="http://schemas.openxmlformats.org/officeDocument/2006/relationships/customXml" Target="../ink/ink15.xml"/><Relationship Id="rId15" Type="http://schemas.openxmlformats.org/officeDocument/2006/relationships/customXml" Target="../ink/ink23.xml"/><Relationship Id="rId10" Type="http://schemas.openxmlformats.org/officeDocument/2006/relationships/customXml" Target="../ink/ink18.xml"/><Relationship Id="rId19" Type="http://schemas.openxmlformats.org/officeDocument/2006/relationships/customXml" Target="../ink/ink27.xml"/><Relationship Id="rId4" Type="http://schemas.openxmlformats.org/officeDocument/2006/relationships/image" Target="../media/image320.png"/><Relationship Id="rId9" Type="http://schemas.openxmlformats.org/officeDocument/2006/relationships/customXml" Target="../ink/ink17.xml"/><Relationship Id="rId14" Type="http://schemas.openxmlformats.org/officeDocument/2006/relationships/customXml" Target="../ink/ink22.xml"/></Relationships>
</file>

<file path=ppt/slides/_rels/slide5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56.jpg"/><Relationship Id="rId1" Type="http://schemas.openxmlformats.org/officeDocument/2006/relationships/slideLayout" Target="../slideLayouts/slideLayout2.xml"/><Relationship Id="rId4" Type="http://schemas.openxmlformats.org/officeDocument/2006/relationships/image" Target="../media/image680.png"/></Relationships>
</file>

<file path=ppt/slides/_rels/slide6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14.png"/><Relationship Id="rId7" Type="http://schemas.openxmlformats.org/officeDocument/2006/relationships/customXml" Target="../ink/ink2.xml"/><Relationship Id="rId12" Type="http://schemas.openxmlformats.org/officeDocument/2006/relationships/image" Target="../media/image10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90.png"/><Relationship Id="rId4" Type="http://schemas.openxmlformats.org/officeDocument/2006/relationships/image" Target="../media/image13.png"/><Relationship Id="rId9" Type="http://schemas.openxmlformats.org/officeDocument/2006/relationships/customXml" Target="../ink/ink3.xml"/></Relationships>
</file>

<file path=ppt/slides/_rels/slide80.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arct lines">
            <a:extLst>
              <a:ext uri="{FF2B5EF4-FFF2-40B4-BE49-F238E27FC236}">
                <a16:creationId xmlns:a16="http://schemas.microsoft.com/office/drawing/2014/main" id="{85E35FF5-A5B5-364B-84D8-7C3A2BA71EF6}"/>
              </a:ext>
            </a:extLst>
          </p:cNvPr>
          <p:cNvPicPr>
            <a:picLocks noChangeAspect="1"/>
          </p:cNvPicPr>
          <p:nvPr/>
        </p:nvPicPr>
        <p:blipFill rotWithShape="1">
          <a:blip r:embed="rId2"/>
          <a:srcRect b="5436"/>
          <a:stretch/>
        </p:blipFill>
        <p:spPr>
          <a:xfrm>
            <a:off x="2522358" y="10"/>
            <a:ext cx="9669642" cy="6857990"/>
          </a:xfrm>
          <a:prstGeom prst="rect">
            <a:avLst/>
          </a:prstGeom>
        </p:spPr>
      </p:pic>
      <p:sp>
        <p:nvSpPr>
          <p:cNvPr id="18" name="Rectangle 17">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E3ECAA-9E50-6BAB-305F-47CFEBFF0887}"/>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dirty="0"/>
              <a:t>Today:</a:t>
            </a:r>
          </a:p>
        </p:txBody>
      </p:sp>
      <p:sp>
        <p:nvSpPr>
          <p:cNvPr id="3" name="Content Placeholder 2">
            <a:extLst>
              <a:ext uri="{FF2B5EF4-FFF2-40B4-BE49-F238E27FC236}">
                <a16:creationId xmlns:a16="http://schemas.microsoft.com/office/drawing/2014/main" id="{628A016B-332D-9888-AA1B-E24604358ECE}"/>
              </a:ext>
            </a:extLst>
          </p:cNvPr>
          <p:cNvSpPr>
            <a:spLocks noGrp="1"/>
          </p:cNvSpPr>
          <p:nvPr>
            <p:ph idx="1"/>
          </p:nvPr>
        </p:nvSpPr>
        <p:spPr>
          <a:xfrm>
            <a:off x="952229" y="4629234"/>
            <a:ext cx="3973386" cy="1485319"/>
          </a:xfrm>
          <a:noFill/>
        </p:spPr>
        <p:txBody>
          <a:bodyPr vert="horz" lIns="91440" tIns="45720" rIns="91440" bIns="45720" rtlCol="0">
            <a:normAutofit lnSpcReduction="10000"/>
          </a:bodyPr>
          <a:lstStyle/>
          <a:p>
            <a:pPr marL="0" indent="0">
              <a:buNone/>
            </a:pPr>
            <a:r>
              <a:rPr lang="en-US" sz="3600" b="1" dirty="0"/>
              <a:t>Large Language Models in the Real World</a:t>
            </a:r>
          </a:p>
        </p:txBody>
      </p:sp>
      <p:pic>
        <p:nvPicPr>
          <p:cNvPr id="4" name="Picture 3" descr="A blue and black logo&#10;&#10;Description automatically generated">
            <a:extLst>
              <a:ext uri="{FF2B5EF4-FFF2-40B4-BE49-F238E27FC236}">
                <a16:creationId xmlns:a16="http://schemas.microsoft.com/office/drawing/2014/main" id="{C138D71A-E1D0-FDBF-8D45-CEA3755744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2253" y="49776"/>
            <a:ext cx="3859729" cy="1387332"/>
          </a:xfrm>
          <a:prstGeom prst="rect">
            <a:avLst/>
          </a:prstGeom>
        </p:spPr>
      </p:pic>
      <p:sp>
        <p:nvSpPr>
          <p:cNvPr id="6" name="TextBox 5">
            <a:extLst>
              <a:ext uri="{FF2B5EF4-FFF2-40B4-BE49-F238E27FC236}">
                <a16:creationId xmlns:a16="http://schemas.microsoft.com/office/drawing/2014/main" id="{B5DC7181-BC37-89BF-155A-131E30425231}"/>
              </a:ext>
            </a:extLst>
          </p:cNvPr>
          <p:cNvSpPr txBox="1"/>
          <p:nvPr/>
        </p:nvSpPr>
        <p:spPr>
          <a:xfrm>
            <a:off x="1238655" y="457152"/>
            <a:ext cx="2917786" cy="830997"/>
          </a:xfrm>
          <a:prstGeom prst="rect">
            <a:avLst/>
          </a:prstGeom>
          <a:noFill/>
        </p:spPr>
        <p:txBody>
          <a:bodyPr wrap="none" rtlCol="0">
            <a:spAutoFit/>
          </a:bodyPr>
          <a:lstStyle/>
          <a:p>
            <a:r>
              <a:rPr lang="en-BE" sz="2400" dirty="0">
                <a:solidFill>
                  <a:srgbClr val="003399"/>
                </a:solidFill>
                <a:latin typeface="Raleway" pitchFamily="2" charset="77"/>
              </a:rPr>
              <a:t>Lluc Bono Rosselló</a:t>
            </a:r>
          </a:p>
          <a:p>
            <a:r>
              <a:rPr lang="en-BE" sz="2400" dirty="0">
                <a:solidFill>
                  <a:srgbClr val="003399"/>
                </a:solidFill>
                <a:latin typeface="Raleway" pitchFamily="2" charset="77"/>
              </a:rPr>
              <a:t>phD student @ULB</a:t>
            </a:r>
          </a:p>
        </p:txBody>
      </p:sp>
      <p:pic>
        <p:nvPicPr>
          <p:cNvPr id="7" name="Picture 6" descr="A blue square with white letters&#10;&#10;Description automatically generated">
            <a:extLst>
              <a:ext uri="{FF2B5EF4-FFF2-40B4-BE49-F238E27FC236}">
                <a16:creationId xmlns:a16="http://schemas.microsoft.com/office/drawing/2014/main" id="{4FC6324B-4064-541E-C64D-5EE4080D0D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731" y="533352"/>
            <a:ext cx="678598" cy="678598"/>
          </a:xfrm>
          <a:prstGeom prst="rect">
            <a:avLst/>
          </a:prstGeom>
        </p:spPr>
      </p:pic>
      <p:sp>
        <p:nvSpPr>
          <p:cNvPr id="8" name="Slide Number Placeholder 7">
            <a:extLst>
              <a:ext uri="{FF2B5EF4-FFF2-40B4-BE49-F238E27FC236}">
                <a16:creationId xmlns:a16="http://schemas.microsoft.com/office/drawing/2014/main" id="{47B419BA-79D4-4811-9F0D-AB5A2DD4BC78}"/>
              </a:ext>
            </a:extLst>
          </p:cNvPr>
          <p:cNvSpPr>
            <a:spLocks noGrp="1"/>
          </p:cNvSpPr>
          <p:nvPr>
            <p:ph type="sldNum" sz="quarter" idx="12"/>
          </p:nvPr>
        </p:nvSpPr>
        <p:spPr/>
        <p:txBody>
          <a:bodyPr/>
          <a:lstStyle/>
          <a:p>
            <a:fld id="{7E555160-710F-7B42-86B5-B86B438D982A}" type="slidenum">
              <a:rPr lang="en-BE" smtClean="0"/>
              <a:t>1</a:t>
            </a:fld>
            <a:endParaRPr lang="en-BE"/>
          </a:p>
        </p:txBody>
      </p:sp>
    </p:spTree>
    <p:extLst>
      <p:ext uri="{BB962C8B-B14F-4D97-AF65-F5344CB8AC3E}">
        <p14:creationId xmlns:p14="http://schemas.microsoft.com/office/powerpoint/2010/main" val="3777325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EF8D5-28AD-5B72-C072-3C5C943BDBE1}"/>
              </a:ext>
            </a:extLst>
          </p:cNvPr>
          <p:cNvSpPr>
            <a:spLocks noGrp="1"/>
          </p:cNvSpPr>
          <p:nvPr>
            <p:ph type="title"/>
          </p:nvPr>
        </p:nvSpPr>
        <p:spPr>
          <a:xfrm>
            <a:off x="714633" y="241558"/>
            <a:ext cx="10515600" cy="1325563"/>
          </a:xfrm>
        </p:spPr>
        <p:txBody>
          <a:bodyPr/>
          <a:lstStyle/>
          <a:p>
            <a:r>
              <a:rPr lang="en-BE" dirty="0"/>
              <a:t>Neural Networks</a:t>
            </a:r>
          </a:p>
        </p:txBody>
      </p:sp>
      <p:pic>
        <p:nvPicPr>
          <p:cNvPr id="5" name="Picture 4" descr="A diagram of a network&#10;&#10;Description automatically generated">
            <a:extLst>
              <a:ext uri="{FF2B5EF4-FFF2-40B4-BE49-F238E27FC236}">
                <a16:creationId xmlns:a16="http://schemas.microsoft.com/office/drawing/2014/main" id="{1A92CB58-4D10-89CC-EFC7-DE9C9353C136}"/>
              </a:ext>
            </a:extLst>
          </p:cNvPr>
          <p:cNvPicPr>
            <a:picLocks noChangeAspect="1"/>
          </p:cNvPicPr>
          <p:nvPr/>
        </p:nvPicPr>
        <p:blipFill>
          <a:blip r:embed="rId2"/>
          <a:stretch>
            <a:fillRect/>
          </a:stretch>
        </p:blipFill>
        <p:spPr>
          <a:xfrm>
            <a:off x="5781870" y="2647422"/>
            <a:ext cx="2713888" cy="3261189"/>
          </a:xfrm>
          <a:prstGeom prst="rect">
            <a:avLst/>
          </a:prstGeom>
        </p:spPr>
      </p:pic>
      <p:pic>
        <p:nvPicPr>
          <p:cNvPr id="4" name="Picture 3" descr="A close-up of a number&#10;&#10;Description automatically generated">
            <a:extLst>
              <a:ext uri="{FF2B5EF4-FFF2-40B4-BE49-F238E27FC236}">
                <a16:creationId xmlns:a16="http://schemas.microsoft.com/office/drawing/2014/main" id="{DFC47B4B-3413-7AB2-2028-B009F6548C82}"/>
              </a:ext>
            </a:extLst>
          </p:cNvPr>
          <p:cNvPicPr>
            <a:picLocks noChangeAspect="1"/>
          </p:cNvPicPr>
          <p:nvPr/>
        </p:nvPicPr>
        <p:blipFill>
          <a:blip r:embed="rId3"/>
          <a:stretch>
            <a:fillRect/>
          </a:stretch>
        </p:blipFill>
        <p:spPr>
          <a:xfrm>
            <a:off x="351218" y="3839298"/>
            <a:ext cx="2286475" cy="442274"/>
          </a:xfrm>
          <a:prstGeom prst="rect">
            <a:avLst/>
          </a:prstGeom>
        </p:spPr>
      </p:pic>
      <p:pic>
        <p:nvPicPr>
          <p:cNvPr id="7" name="Picture 6" descr="A blue particles in the air&#10;&#10;Description automatically generated">
            <a:extLst>
              <a:ext uri="{FF2B5EF4-FFF2-40B4-BE49-F238E27FC236}">
                <a16:creationId xmlns:a16="http://schemas.microsoft.com/office/drawing/2014/main" id="{28FED641-DF24-3531-FA31-EED8D79370A7}"/>
              </a:ext>
            </a:extLst>
          </p:cNvPr>
          <p:cNvPicPr>
            <a:picLocks noChangeAspect="1"/>
          </p:cNvPicPr>
          <p:nvPr/>
        </p:nvPicPr>
        <p:blipFill>
          <a:blip r:embed="rId4"/>
          <a:stretch>
            <a:fillRect/>
          </a:stretch>
        </p:blipFill>
        <p:spPr>
          <a:xfrm>
            <a:off x="2702203" y="3190727"/>
            <a:ext cx="2350985" cy="2174581"/>
          </a:xfrm>
          <a:prstGeom prst="rect">
            <a:avLst/>
          </a:prstGeom>
        </p:spPr>
      </p:pic>
      <p:pic>
        <p:nvPicPr>
          <p:cNvPr id="9" name="Picture 8" descr="A close-up of a number&#10;&#10;Description automatically generated">
            <a:extLst>
              <a:ext uri="{FF2B5EF4-FFF2-40B4-BE49-F238E27FC236}">
                <a16:creationId xmlns:a16="http://schemas.microsoft.com/office/drawing/2014/main" id="{D1982931-071B-A083-9C4D-77DEBC64348E}"/>
              </a:ext>
            </a:extLst>
          </p:cNvPr>
          <p:cNvPicPr>
            <a:picLocks noChangeAspect="1"/>
          </p:cNvPicPr>
          <p:nvPr/>
        </p:nvPicPr>
        <p:blipFill>
          <a:blip r:embed="rId3"/>
          <a:stretch>
            <a:fillRect/>
          </a:stretch>
        </p:blipFill>
        <p:spPr>
          <a:xfrm>
            <a:off x="9038017" y="3835742"/>
            <a:ext cx="2286475" cy="442274"/>
          </a:xfrm>
          <a:prstGeom prst="rect">
            <a:avLst/>
          </a:prstGeom>
        </p:spPr>
      </p:pic>
      <p:sp>
        <p:nvSpPr>
          <p:cNvPr id="3" name="Slide Number Placeholder 2">
            <a:extLst>
              <a:ext uri="{FF2B5EF4-FFF2-40B4-BE49-F238E27FC236}">
                <a16:creationId xmlns:a16="http://schemas.microsoft.com/office/drawing/2014/main" id="{2CBD3E5D-0BA8-4FF6-00A5-C5988017EF59}"/>
              </a:ext>
            </a:extLst>
          </p:cNvPr>
          <p:cNvSpPr>
            <a:spLocks noGrp="1"/>
          </p:cNvSpPr>
          <p:nvPr>
            <p:ph type="sldNum" sz="quarter" idx="12"/>
          </p:nvPr>
        </p:nvSpPr>
        <p:spPr/>
        <p:txBody>
          <a:bodyPr/>
          <a:lstStyle/>
          <a:p>
            <a:fld id="{7E555160-710F-7B42-86B5-B86B438D982A}" type="slidenum">
              <a:rPr lang="en-BE" smtClean="0"/>
              <a:t>10</a:t>
            </a:fld>
            <a:endParaRPr lang="en-BE"/>
          </a:p>
        </p:txBody>
      </p:sp>
    </p:spTree>
    <p:extLst>
      <p:ext uri="{BB962C8B-B14F-4D97-AF65-F5344CB8AC3E}">
        <p14:creationId xmlns:p14="http://schemas.microsoft.com/office/powerpoint/2010/main" val="2123049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diagram of a transformer decoder&#10;&#10;Description automatically generated">
            <a:extLst>
              <a:ext uri="{FF2B5EF4-FFF2-40B4-BE49-F238E27FC236}">
                <a16:creationId xmlns:a16="http://schemas.microsoft.com/office/drawing/2014/main" id="{35D2B951-F177-16FF-0668-425F8A05B22E}"/>
              </a:ext>
            </a:extLst>
          </p:cNvPr>
          <p:cNvPicPr>
            <a:picLocks noChangeAspect="1"/>
          </p:cNvPicPr>
          <p:nvPr/>
        </p:nvPicPr>
        <p:blipFill>
          <a:blip r:embed="rId2"/>
          <a:stretch>
            <a:fillRect/>
          </a:stretch>
        </p:blipFill>
        <p:spPr>
          <a:xfrm>
            <a:off x="1665288" y="555625"/>
            <a:ext cx="5472113" cy="4629150"/>
          </a:xfrm>
          <a:prstGeom prst="rect">
            <a:avLst/>
          </a:prstGeom>
        </p:spPr>
      </p:pic>
      <p:pic>
        <p:nvPicPr>
          <p:cNvPr id="5" name="Content Placeholder 4" descr="A diagram of a process&#10;&#10;Description automatically generated">
            <a:extLst>
              <a:ext uri="{FF2B5EF4-FFF2-40B4-BE49-F238E27FC236}">
                <a16:creationId xmlns:a16="http://schemas.microsoft.com/office/drawing/2014/main" id="{B3FA9334-D90E-3C1A-B642-C23F677D5A07}"/>
              </a:ext>
            </a:extLst>
          </p:cNvPr>
          <p:cNvPicPr>
            <a:picLocks noGrp="1" noChangeAspect="1"/>
          </p:cNvPicPr>
          <p:nvPr>
            <p:ph idx="1"/>
          </p:nvPr>
        </p:nvPicPr>
        <p:blipFill>
          <a:blip r:embed="rId3"/>
          <a:stretch>
            <a:fillRect/>
          </a:stretch>
        </p:blipFill>
        <p:spPr>
          <a:xfrm>
            <a:off x="7197725" y="555625"/>
            <a:ext cx="3327400" cy="4629150"/>
          </a:xfrm>
        </p:spPr>
      </p:pic>
      <p:sp>
        <p:nvSpPr>
          <p:cNvPr id="2" name="Title 1">
            <a:extLst>
              <a:ext uri="{FF2B5EF4-FFF2-40B4-BE49-F238E27FC236}">
                <a16:creationId xmlns:a16="http://schemas.microsoft.com/office/drawing/2014/main" id="{4544AE78-98CF-8D5F-4DD8-D1E1BD189D9D}"/>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kern="1200">
                <a:solidFill>
                  <a:schemeClr val="tx1"/>
                </a:solidFill>
                <a:latin typeface="+mj-lt"/>
                <a:ea typeface="+mj-ea"/>
                <a:cs typeface="+mj-cs"/>
              </a:rPr>
              <a:t>Transformers</a:t>
            </a:r>
          </a:p>
        </p:txBody>
      </p:sp>
      <p:sp>
        <p:nvSpPr>
          <p:cNvPr id="3" name="Slide Number Placeholder 2">
            <a:extLst>
              <a:ext uri="{FF2B5EF4-FFF2-40B4-BE49-F238E27FC236}">
                <a16:creationId xmlns:a16="http://schemas.microsoft.com/office/drawing/2014/main" id="{041646CD-A95E-BDB3-FB7E-D1AB3197C204}"/>
              </a:ext>
            </a:extLst>
          </p:cNvPr>
          <p:cNvSpPr>
            <a:spLocks noGrp="1"/>
          </p:cNvSpPr>
          <p:nvPr>
            <p:ph type="sldNum" sz="quarter" idx="12"/>
          </p:nvPr>
        </p:nvSpPr>
        <p:spPr/>
        <p:txBody>
          <a:bodyPr/>
          <a:lstStyle/>
          <a:p>
            <a:fld id="{7E555160-710F-7B42-86B5-B86B438D982A}" type="slidenum">
              <a:rPr lang="en-BE" smtClean="0"/>
              <a:t>11</a:t>
            </a:fld>
            <a:endParaRPr lang="en-BE"/>
          </a:p>
        </p:txBody>
      </p:sp>
    </p:spTree>
    <p:extLst>
      <p:ext uri="{BB962C8B-B14F-4D97-AF65-F5344CB8AC3E}">
        <p14:creationId xmlns:p14="http://schemas.microsoft.com/office/powerpoint/2010/main" val="4286415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olume sliders">
            <a:extLst>
              <a:ext uri="{FF2B5EF4-FFF2-40B4-BE49-F238E27FC236}">
                <a16:creationId xmlns:a16="http://schemas.microsoft.com/office/drawing/2014/main" id="{667D89D2-7D0D-E000-AF33-EB311A809DD2}"/>
              </a:ext>
            </a:extLst>
          </p:cNvPr>
          <p:cNvPicPr>
            <a:picLocks noChangeAspect="1"/>
          </p:cNvPicPr>
          <p:nvPr/>
        </p:nvPicPr>
        <p:blipFill rotWithShape="1">
          <a:blip r:embed="rId2"/>
          <a:srcRect l="9091" t="10098" r="-1" b="-1"/>
          <a:stretch/>
        </p:blipFill>
        <p:spPr>
          <a:xfrm>
            <a:off x="20" y="10"/>
            <a:ext cx="8668492" cy="6857990"/>
          </a:xfrm>
          <a:prstGeom prst="rect">
            <a:avLst/>
          </a:prstGeom>
        </p:spPr>
      </p:pic>
      <p:sp>
        <p:nvSpPr>
          <p:cNvPr id="18" name="Rectangle 17">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FF0590E-6CB2-EB25-6DB8-F4411281A1EA}"/>
              </a:ext>
            </a:extLst>
          </p:cNvPr>
          <p:cNvSpPr>
            <a:spLocks noGrp="1"/>
          </p:cNvSpPr>
          <p:nvPr>
            <p:ph type="title"/>
          </p:nvPr>
        </p:nvSpPr>
        <p:spPr>
          <a:xfrm>
            <a:off x="8395868" y="1161288"/>
            <a:ext cx="3438144" cy="1124712"/>
          </a:xfrm>
        </p:spPr>
        <p:txBody>
          <a:bodyPr anchor="b">
            <a:normAutofit/>
          </a:bodyPr>
          <a:lstStyle/>
          <a:p>
            <a:r>
              <a:rPr lang="en-BE" sz="2800">
                <a:solidFill>
                  <a:schemeClr val="bg1"/>
                </a:solidFill>
              </a:rPr>
              <a:t>Multi-modal LLMs</a:t>
            </a: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399EEC6-4E28-168E-BD3A-E1BB6E3F1E0D}"/>
              </a:ext>
            </a:extLst>
          </p:cNvPr>
          <p:cNvSpPr>
            <a:spLocks noGrp="1"/>
          </p:cNvSpPr>
          <p:nvPr>
            <p:ph idx="1"/>
          </p:nvPr>
        </p:nvSpPr>
        <p:spPr>
          <a:xfrm>
            <a:off x="8395868" y="2718054"/>
            <a:ext cx="3438906" cy="3207258"/>
          </a:xfrm>
        </p:spPr>
        <p:txBody>
          <a:bodyPr anchor="t">
            <a:normAutofit/>
          </a:bodyPr>
          <a:lstStyle/>
          <a:p>
            <a:pPr marL="0" indent="0">
              <a:buNone/>
            </a:pPr>
            <a:r>
              <a:rPr lang="en-GB" sz="1700" b="0" i="0" u="none" strike="noStrike">
                <a:solidFill>
                  <a:schemeClr val="bg1"/>
                </a:solidFill>
                <a:effectLst/>
                <a:latin typeface="Söhne"/>
              </a:rPr>
              <a:t>Multi-modal Language Models (LLMs) extend traditional language models by incorporating additional modalities such as images and music as input or output, enabling comprehensive understanding and generation of content across various mediums.</a:t>
            </a:r>
            <a:endParaRPr lang="en-BE" sz="1700">
              <a:solidFill>
                <a:schemeClr val="bg1"/>
              </a:solidFill>
            </a:endParaRPr>
          </a:p>
        </p:txBody>
      </p:sp>
      <p:sp>
        <p:nvSpPr>
          <p:cNvPr id="4" name="Slide Number Placeholder 3">
            <a:extLst>
              <a:ext uri="{FF2B5EF4-FFF2-40B4-BE49-F238E27FC236}">
                <a16:creationId xmlns:a16="http://schemas.microsoft.com/office/drawing/2014/main" id="{7CE4D9B7-53DF-ABBD-13EA-F3A4A02B0EFC}"/>
              </a:ext>
            </a:extLst>
          </p:cNvPr>
          <p:cNvSpPr>
            <a:spLocks noGrp="1"/>
          </p:cNvSpPr>
          <p:nvPr>
            <p:ph type="sldNum" sz="quarter" idx="12"/>
          </p:nvPr>
        </p:nvSpPr>
        <p:spPr/>
        <p:txBody>
          <a:bodyPr/>
          <a:lstStyle/>
          <a:p>
            <a:fld id="{7E555160-710F-7B42-86B5-B86B438D982A}" type="slidenum">
              <a:rPr lang="en-BE" smtClean="0"/>
              <a:t>12</a:t>
            </a:fld>
            <a:endParaRPr lang="en-BE"/>
          </a:p>
        </p:txBody>
      </p:sp>
    </p:spTree>
    <p:extLst>
      <p:ext uri="{BB962C8B-B14F-4D97-AF65-F5344CB8AC3E}">
        <p14:creationId xmlns:p14="http://schemas.microsoft.com/office/powerpoint/2010/main" val="2108160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origami unicorn">
            <a:extLst>
              <a:ext uri="{FF2B5EF4-FFF2-40B4-BE49-F238E27FC236}">
                <a16:creationId xmlns:a16="http://schemas.microsoft.com/office/drawing/2014/main" id="{2259B588-C1CE-16D2-69EE-56495BFFDABC}"/>
              </a:ext>
            </a:extLst>
          </p:cNvPr>
          <p:cNvPicPr>
            <a:picLocks noChangeAspect="1"/>
          </p:cNvPicPr>
          <p:nvPr/>
        </p:nvPicPr>
        <p:blipFill rotWithShape="1">
          <a:blip r:embed="rId2">
            <a:alphaModFix amt="50000"/>
          </a:blip>
          <a:srcRect t="8593" b="7137"/>
          <a:stretch/>
        </p:blipFill>
        <p:spPr>
          <a:xfrm>
            <a:off x="20" y="1"/>
            <a:ext cx="12191980" cy="6857999"/>
          </a:xfrm>
          <a:prstGeom prst="rect">
            <a:avLst/>
          </a:prstGeom>
        </p:spPr>
      </p:pic>
      <p:sp>
        <p:nvSpPr>
          <p:cNvPr id="2" name="Title 1">
            <a:extLst>
              <a:ext uri="{FF2B5EF4-FFF2-40B4-BE49-F238E27FC236}">
                <a16:creationId xmlns:a16="http://schemas.microsoft.com/office/drawing/2014/main" id="{9366D763-E69D-6C57-3F50-1199F5C1B9C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Example of Multimodal use -case</a:t>
            </a:r>
          </a:p>
        </p:txBody>
      </p:sp>
      <p:sp>
        <p:nvSpPr>
          <p:cNvPr id="3" name="Content Placeholder 2">
            <a:extLst>
              <a:ext uri="{FF2B5EF4-FFF2-40B4-BE49-F238E27FC236}">
                <a16:creationId xmlns:a16="http://schemas.microsoft.com/office/drawing/2014/main" id="{137C801D-0C2E-5FC1-DB41-CC4A844D5D2A}"/>
              </a:ext>
            </a:extLst>
          </p:cNvPr>
          <p:cNvSpPr>
            <a:spLocks noGrp="1"/>
          </p:cNvSpPr>
          <p:nvPr>
            <p:ph idx="1"/>
          </p:nvPr>
        </p:nvSpPr>
        <p:spPr>
          <a:xfrm>
            <a:off x="1524000" y="4159404"/>
            <a:ext cx="9144000" cy="1098395"/>
          </a:xfrm>
        </p:spPr>
        <p:txBody>
          <a:bodyPr vert="horz" lIns="91440" tIns="45720" rIns="91440" bIns="45720" rtlCol="0">
            <a:normAutofit/>
          </a:bodyPr>
          <a:lstStyle/>
          <a:p>
            <a:pPr marL="0" indent="0" algn="ctr">
              <a:buNone/>
            </a:pPr>
            <a:r>
              <a:rPr lang="en-US" sz="2400">
                <a:solidFill>
                  <a:srgbClr val="FFFFFF"/>
                </a:solidFill>
              </a:rPr>
              <a:t>FARI Animal Welfare Project</a:t>
            </a:r>
          </a:p>
        </p:txBody>
      </p:sp>
      <p:sp>
        <p:nvSpPr>
          <p:cNvPr id="4" name="Slide Number Placeholder 3">
            <a:extLst>
              <a:ext uri="{FF2B5EF4-FFF2-40B4-BE49-F238E27FC236}">
                <a16:creationId xmlns:a16="http://schemas.microsoft.com/office/drawing/2014/main" id="{21F9D3B6-017E-7285-9582-59B7ECB35DB4}"/>
              </a:ext>
            </a:extLst>
          </p:cNvPr>
          <p:cNvSpPr>
            <a:spLocks noGrp="1"/>
          </p:cNvSpPr>
          <p:nvPr>
            <p:ph type="sldNum" sz="quarter" idx="12"/>
          </p:nvPr>
        </p:nvSpPr>
        <p:spPr/>
        <p:txBody>
          <a:bodyPr/>
          <a:lstStyle/>
          <a:p>
            <a:fld id="{7E555160-710F-7B42-86B5-B86B438D982A}" type="slidenum">
              <a:rPr lang="en-BE" smtClean="0"/>
              <a:t>13</a:t>
            </a:fld>
            <a:endParaRPr lang="en-BE"/>
          </a:p>
        </p:txBody>
      </p:sp>
    </p:spTree>
    <p:extLst>
      <p:ext uri="{BB962C8B-B14F-4D97-AF65-F5344CB8AC3E}">
        <p14:creationId xmlns:p14="http://schemas.microsoft.com/office/powerpoint/2010/main" val="113277348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re 16">
            <a:extLst>
              <a:ext uri="{FF2B5EF4-FFF2-40B4-BE49-F238E27FC236}">
                <a16:creationId xmlns:a16="http://schemas.microsoft.com/office/drawing/2014/main" id="{0CECB714-20A5-EC41-D068-D9C1820B110C}"/>
              </a:ext>
            </a:extLst>
          </p:cNvPr>
          <p:cNvSpPr>
            <a:spLocks noGrp="1"/>
          </p:cNvSpPr>
          <p:nvPr>
            <p:ph type="title"/>
          </p:nvPr>
        </p:nvSpPr>
        <p:spPr>
          <a:xfrm>
            <a:off x="838200" y="679144"/>
            <a:ext cx="10515600" cy="1325563"/>
          </a:xfrm>
        </p:spPr>
        <p:txBody>
          <a:bodyPr vert="horz" lIns="91440" tIns="45720" rIns="91440" bIns="45720" rtlCol="0" anchor="t">
            <a:normAutofit/>
          </a:bodyPr>
          <a:lstStyle/>
          <a:p>
            <a:r>
              <a:rPr lang="en-BE" sz="3200" b="1" dirty="0"/>
              <a:t>How can AI help controlling the ads online?</a:t>
            </a:r>
          </a:p>
        </p:txBody>
      </p:sp>
      <p:graphicFrame>
        <p:nvGraphicFramePr>
          <p:cNvPr id="19" name="Titre 16">
            <a:extLst>
              <a:ext uri="{FF2B5EF4-FFF2-40B4-BE49-F238E27FC236}">
                <a16:creationId xmlns:a16="http://schemas.microsoft.com/office/drawing/2014/main" id="{69E549D1-82FB-7FA3-08AD-67F5B7ACAFC4}"/>
              </a:ext>
            </a:extLst>
          </p:cNvPr>
          <p:cNvGraphicFramePr/>
          <p:nvPr/>
        </p:nvGraphicFramePr>
        <p:xfrm>
          <a:off x="404446" y="1517773"/>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7059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CD3671-2C1D-0A26-60D1-F44CF8CA63AB}"/>
              </a:ext>
            </a:extLst>
          </p:cNvPr>
          <p:cNvSpPr>
            <a:spLocks noGrp="1"/>
          </p:cNvSpPr>
          <p:nvPr>
            <p:ph type="title"/>
          </p:nvPr>
        </p:nvSpPr>
        <p:spPr>
          <a:xfrm>
            <a:off x="838200" y="365125"/>
            <a:ext cx="10515600" cy="1325563"/>
          </a:xfrm>
        </p:spPr>
        <p:txBody>
          <a:bodyPr anchor="ctr">
            <a:normAutofit/>
          </a:bodyPr>
          <a:lstStyle/>
          <a:p>
            <a:r>
              <a:rPr lang="en-BE" dirty="0"/>
              <a:t>TECHNOLOGY:</a:t>
            </a:r>
          </a:p>
        </p:txBody>
      </p:sp>
      <p:graphicFrame>
        <p:nvGraphicFramePr>
          <p:cNvPr id="6" name="Diagram 5">
            <a:extLst>
              <a:ext uri="{FF2B5EF4-FFF2-40B4-BE49-F238E27FC236}">
                <a16:creationId xmlns:a16="http://schemas.microsoft.com/office/drawing/2014/main" id="{C3E8A23C-DC1A-5C76-0163-B45D6682D154}"/>
              </a:ext>
            </a:extLst>
          </p:cNvPr>
          <p:cNvGraphicFramePr/>
          <p:nvPr/>
        </p:nvGraphicFramePr>
        <p:xfrm>
          <a:off x="683821" y="125333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7151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A2AF-4A31-169D-2D4E-517E9FADCC9E}"/>
              </a:ext>
            </a:extLst>
          </p:cNvPr>
          <p:cNvSpPr>
            <a:spLocks noGrp="1"/>
          </p:cNvSpPr>
          <p:nvPr>
            <p:ph type="title"/>
          </p:nvPr>
        </p:nvSpPr>
        <p:spPr>
          <a:xfrm>
            <a:off x="969108" y="386939"/>
            <a:ext cx="3857815" cy="869678"/>
          </a:xfrm>
        </p:spPr>
        <p:txBody>
          <a:bodyPr>
            <a:normAutofit fontScale="90000"/>
          </a:bodyPr>
          <a:lstStyle/>
          <a:p>
            <a:r>
              <a:rPr lang="en-BE" dirty="0"/>
              <a:t>1. WEBSCRAPPING</a:t>
            </a:r>
          </a:p>
        </p:txBody>
      </p:sp>
      <p:sp>
        <p:nvSpPr>
          <p:cNvPr id="3" name="Content Placeholder 2">
            <a:extLst>
              <a:ext uri="{FF2B5EF4-FFF2-40B4-BE49-F238E27FC236}">
                <a16:creationId xmlns:a16="http://schemas.microsoft.com/office/drawing/2014/main" id="{63D49E7E-F3DD-86DB-1848-313A63F1B8BF}"/>
              </a:ext>
            </a:extLst>
          </p:cNvPr>
          <p:cNvSpPr>
            <a:spLocks noGrp="1"/>
          </p:cNvSpPr>
          <p:nvPr>
            <p:ph idx="1"/>
          </p:nvPr>
        </p:nvSpPr>
        <p:spPr>
          <a:xfrm>
            <a:off x="550984" y="1253331"/>
            <a:ext cx="6077493" cy="4351338"/>
          </a:xfrm>
        </p:spPr>
        <p:txBody>
          <a:bodyPr/>
          <a:lstStyle/>
          <a:p>
            <a:pPr marL="0" indent="0">
              <a:buNone/>
            </a:pPr>
            <a:r>
              <a:rPr lang="en-GB" sz="2800" i="1" dirty="0"/>
              <a:t>‘is the process of extracting and collecting data from websites using automated software’</a:t>
            </a:r>
            <a:endParaRPr lang="en-BE" sz="2800" i="1" dirty="0"/>
          </a:p>
          <a:p>
            <a:endParaRPr lang="en-BE" dirty="0"/>
          </a:p>
        </p:txBody>
      </p:sp>
      <p:pic>
        <p:nvPicPr>
          <p:cNvPr id="4" name="Picture 2">
            <a:extLst>
              <a:ext uri="{FF2B5EF4-FFF2-40B4-BE49-F238E27FC236}">
                <a16:creationId xmlns:a16="http://schemas.microsoft.com/office/drawing/2014/main" id="{BA00231E-2B88-6D52-9927-C6AE6A02C2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3894" y="581359"/>
            <a:ext cx="5157122" cy="2241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878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D9F77-04FF-5C52-BEAD-AE099323AD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73EFA9-6F06-A0A6-2E28-EFC76C0BAACA}"/>
              </a:ext>
            </a:extLst>
          </p:cNvPr>
          <p:cNvSpPr>
            <a:spLocks noGrp="1"/>
          </p:cNvSpPr>
          <p:nvPr>
            <p:ph type="title"/>
          </p:nvPr>
        </p:nvSpPr>
        <p:spPr>
          <a:xfrm>
            <a:off x="969108" y="386939"/>
            <a:ext cx="3857815" cy="869678"/>
          </a:xfrm>
        </p:spPr>
        <p:txBody>
          <a:bodyPr>
            <a:normAutofit fontScale="90000"/>
          </a:bodyPr>
          <a:lstStyle/>
          <a:p>
            <a:r>
              <a:rPr lang="en-BE" dirty="0"/>
              <a:t>1. WEBSCRAPPING</a:t>
            </a:r>
          </a:p>
        </p:txBody>
      </p:sp>
      <p:sp>
        <p:nvSpPr>
          <p:cNvPr id="3" name="Content Placeholder 2">
            <a:extLst>
              <a:ext uri="{FF2B5EF4-FFF2-40B4-BE49-F238E27FC236}">
                <a16:creationId xmlns:a16="http://schemas.microsoft.com/office/drawing/2014/main" id="{47D8739C-6F5F-0445-9761-F0CE73C2906D}"/>
              </a:ext>
            </a:extLst>
          </p:cNvPr>
          <p:cNvSpPr>
            <a:spLocks noGrp="1"/>
          </p:cNvSpPr>
          <p:nvPr>
            <p:ph idx="1"/>
          </p:nvPr>
        </p:nvSpPr>
        <p:spPr>
          <a:xfrm>
            <a:off x="550984" y="1253331"/>
            <a:ext cx="6077493" cy="4351338"/>
          </a:xfrm>
        </p:spPr>
        <p:txBody>
          <a:bodyPr/>
          <a:lstStyle/>
          <a:p>
            <a:pPr marL="0" indent="0">
              <a:buNone/>
            </a:pPr>
            <a:r>
              <a:rPr lang="en-GB" sz="2800" i="1" dirty="0"/>
              <a:t>‘is the process of extracting and collecting data from websites using automated software’</a:t>
            </a:r>
            <a:endParaRPr lang="en-BE" sz="2800" i="1" dirty="0"/>
          </a:p>
          <a:p>
            <a:endParaRPr lang="en-BE" dirty="0"/>
          </a:p>
        </p:txBody>
      </p:sp>
      <p:pic>
        <p:nvPicPr>
          <p:cNvPr id="4" name="Picture 2">
            <a:extLst>
              <a:ext uri="{FF2B5EF4-FFF2-40B4-BE49-F238E27FC236}">
                <a16:creationId xmlns:a16="http://schemas.microsoft.com/office/drawing/2014/main" id="{21A8FC55-3591-AB5E-49A2-4CB612B115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3894" y="581359"/>
            <a:ext cx="5157122" cy="22414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409A7E7-9FA0-7A18-6F76-85399A1FF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5826" y="3302995"/>
            <a:ext cx="2443183" cy="14659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AA54E587-8367-2B3D-EF27-784423BB34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7506" y="3302995"/>
            <a:ext cx="1464357" cy="14643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F6059E24-58F1-78F9-B4A7-B2D11AE912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9186" y="3302996"/>
            <a:ext cx="1464356" cy="14643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499C4894-5DA6-FF2D-6217-0684FADFF8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299" y="3302995"/>
            <a:ext cx="2614923" cy="1464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571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04C20-59E0-43EC-36CF-AF57F87E1F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5AE710-A707-73E3-6786-58745F066776}"/>
              </a:ext>
            </a:extLst>
          </p:cNvPr>
          <p:cNvSpPr>
            <a:spLocks noGrp="1"/>
          </p:cNvSpPr>
          <p:nvPr>
            <p:ph type="title"/>
          </p:nvPr>
        </p:nvSpPr>
        <p:spPr>
          <a:xfrm>
            <a:off x="814753" y="287707"/>
            <a:ext cx="7192108" cy="1325563"/>
          </a:xfrm>
        </p:spPr>
        <p:txBody>
          <a:bodyPr>
            <a:normAutofit/>
          </a:bodyPr>
          <a:lstStyle/>
          <a:p>
            <a:r>
              <a:rPr lang="en-BE" dirty="0"/>
              <a:t>2. NLP Techniques: extracting the information.</a:t>
            </a:r>
          </a:p>
        </p:txBody>
      </p:sp>
      <p:sp>
        <p:nvSpPr>
          <p:cNvPr id="3" name="Content Placeholder 2">
            <a:extLst>
              <a:ext uri="{FF2B5EF4-FFF2-40B4-BE49-F238E27FC236}">
                <a16:creationId xmlns:a16="http://schemas.microsoft.com/office/drawing/2014/main" id="{70641ABD-1E62-82C1-C746-3A03BB73AFDD}"/>
              </a:ext>
            </a:extLst>
          </p:cNvPr>
          <p:cNvSpPr>
            <a:spLocks noGrp="1"/>
          </p:cNvSpPr>
          <p:nvPr>
            <p:ph idx="1"/>
          </p:nvPr>
        </p:nvSpPr>
        <p:spPr>
          <a:xfrm>
            <a:off x="1014045" y="2115681"/>
            <a:ext cx="4053254" cy="2995581"/>
          </a:xfrm>
        </p:spPr>
        <p:txBody>
          <a:bodyPr>
            <a:normAutofit/>
          </a:bodyPr>
          <a:lstStyle/>
          <a:p>
            <a:pPr marL="0" indent="0">
              <a:buNone/>
            </a:pPr>
            <a:r>
              <a:rPr lang="en-GB" i="1" dirty="0"/>
              <a:t>‘are advanced computational methods used to understand, interpret, and generate human language’</a:t>
            </a:r>
          </a:p>
        </p:txBody>
      </p:sp>
      <p:pic>
        <p:nvPicPr>
          <p:cNvPr id="4" name="Picture 2">
            <a:extLst>
              <a:ext uri="{FF2B5EF4-FFF2-40B4-BE49-F238E27FC236}">
                <a16:creationId xmlns:a16="http://schemas.microsoft.com/office/drawing/2014/main" id="{1688AF51-B489-94C3-A341-E39E5BFA72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8321" y="1209640"/>
            <a:ext cx="6753679" cy="4029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221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FD334-B46D-7667-496B-46F5BD2D9368}"/>
              </a:ext>
            </a:extLst>
          </p:cNvPr>
          <p:cNvSpPr>
            <a:spLocks noGrp="1"/>
          </p:cNvSpPr>
          <p:nvPr>
            <p:ph type="title"/>
          </p:nvPr>
        </p:nvSpPr>
        <p:spPr>
          <a:xfrm>
            <a:off x="721164" y="455030"/>
            <a:ext cx="5257800" cy="1325563"/>
          </a:xfrm>
        </p:spPr>
        <p:txBody>
          <a:bodyPr/>
          <a:lstStyle/>
          <a:p>
            <a:r>
              <a:rPr lang="en-BE" dirty="0"/>
              <a:t>3. Image Recognition</a:t>
            </a:r>
          </a:p>
        </p:txBody>
      </p:sp>
      <p:pic>
        <p:nvPicPr>
          <p:cNvPr id="4" name="Picture 2">
            <a:extLst>
              <a:ext uri="{FF2B5EF4-FFF2-40B4-BE49-F238E27FC236}">
                <a16:creationId xmlns:a16="http://schemas.microsoft.com/office/drawing/2014/main" id="{1C56BCBE-2B03-21DB-C8EF-F731788F4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8964" y="1490308"/>
            <a:ext cx="5266871" cy="318891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64B3DF52-0F3C-5995-67BD-ACF377310763}"/>
              </a:ext>
            </a:extLst>
          </p:cNvPr>
          <p:cNvSpPr>
            <a:spLocks noGrp="1"/>
          </p:cNvSpPr>
          <p:nvPr>
            <p:ph idx="1"/>
          </p:nvPr>
        </p:nvSpPr>
        <p:spPr>
          <a:xfrm>
            <a:off x="837278" y="1940393"/>
            <a:ext cx="4781201" cy="3633093"/>
          </a:xfrm>
        </p:spPr>
        <p:txBody>
          <a:bodyPr/>
          <a:lstStyle/>
          <a:p>
            <a:pPr marL="0" indent="0">
              <a:buNone/>
            </a:pPr>
            <a:r>
              <a:rPr lang="en-GB" i="1" dirty="0"/>
              <a:t>‘involves using algorithms and machine learning models to analyse and identify specific features in images, such as distinguishing the presence of animals in a picture.’</a:t>
            </a:r>
            <a:endParaRPr lang="en-BE" i="1" dirty="0"/>
          </a:p>
        </p:txBody>
      </p:sp>
    </p:spTree>
    <p:extLst>
      <p:ext uri="{BB962C8B-B14F-4D97-AF65-F5344CB8AC3E}">
        <p14:creationId xmlns:p14="http://schemas.microsoft.com/office/powerpoint/2010/main" val="4193762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7696B-2B25-EFB3-C7CD-65C91C846BB8}"/>
              </a:ext>
            </a:extLst>
          </p:cNvPr>
          <p:cNvSpPr>
            <a:spLocks noGrp="1"/>
          </p:cNvSpPr>
          <p:nvPr>
            <p:ph type="title"/>
          </p:nvPr>
        </p:nvSpPr>
        <p:spPr>
          <a:xfrm>
            <a:off x="4319383" y="2475279"/>
            <a:ext cx="10515600" cy="1325563"/>
          </a:xfrm>
        </p:spPr>
        <p:txBody>
          <a:bodyPr/>
          <a:lstStyle/>
          <a:p>
            <a:r>
              <a:rPr lang="en-BE" b="1" dirty="0"/>
              <a:t>Introduction: </a:t>
            </a:r>
            <a:br>
              <a:rPr lang="en-BE" dirty="0"/>
            </a:br>
            <a:r>
              <a:rPr lang="en-BE" dirty="0"/>
              <a:t>LLMs for me</a:t>
            </a:r>
          </a:p>
        </p:txBody>
      </p:sp>
      <p:pic>
        <p:nvPicPr>
          <p:cNvPr id="4" name="Picture 3" descr="A blue and black logo&#10;&#10;Description automatically generated">
            <a:extLst>
              <a:ext uri="{FF2B5EF4-FFF2-40B4-BE49-F238E27FC236}">
                <a16:creationId xmlns:a16="http://schemas.microsoft.com/office/drawing/2014/main" id="{651CE581-C1B3-3096-9BF4-DD2049F19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4992" y="5105543"/>
            <a:ext cx="3859729" cy="1387332"/>
          </a:xfrm>
          <a:prstGeom prst="rect">
            <a:avLst/>
          </a:prstGeom>
        </p:spPr>
      </p:pic>
      <p:sp>
        <p:nvSpPr>
          <p:cNvPr id="5" name="TextBox 4">
            <a:extLst>
              <a:ext uri="{FF2B5EF4-FFF2-40B4-BE49-F238E27FC236}">
                <a16:creationId xmlns:a16="http://schemas.microsoft.com/office/drawing/2014/main" id="{A4612F74-CFA7-4012-FD0D-49D32287E94C}"/>
              </a:ext>
            </a:extLst>
          </p:cNvPr>
          <p:cNvSpPr txBox="1"/>
          <p:nvPr/>
        </p:nvSpPr>
        <p:spPr>
          <a:xfrm>
            <a:off x="1457567" y="5383710"/>
            <a:ext cx="2917786" cy="830997"/>
          </a:xfrm>
          <a:prstGeom prst="rect">
            <a:avLst/>
          </a:prstGeom>
          <a:noFill/>
        </p:spPr>
        <p:txBody>
          <a:bodyPr wrap="none" rtlCol="0">
            <a:spAutoFit/>
          </a:bodyPr>
          <a:lstStyle/>
          <a:p>
            <a:r>
              <a:rPr lang="en-BE" sz="2400" dirty="0">
                <a:solidFill>
                  <a:srgbClr val="003399"/>
                </a:solidFill>
                <a:latin typeface="Raleway" pitchFamily="2" charset="77"/>
              </a:rPr>
              <a:t>Lluc Bono Rosselló</a:t>
            </a:r>
          </a:p>
          <a:p>
            <a:r>
              <a:rPr lang="en-BE" sz="2400" dirty="0">
                <a:solidFill>
                  <a:srgbClr val="003399"/>
                </a:solidFill>
                <a:latin typeface="Raleway" pitchFamily="2" charset="77"/>
              </a:rPr>
              <a:t>phD student @ULB</a:t>
            </a:r>
          </a:p>
        </p:txBody>
      </p:sp>
      <p:pic>
        <p:nvPicPr>
          <p:cNvPr id="6" name="Picture 5" descr="A blue square with white letters&#10;&#10;Description automatically generated">
            <a:extLst>
              <a:ext uri="{FF2B5EF4-FFF2-40B4-BE49-F238E27FC236}">
                <a16:creationId xmlns:a16="http://schemas.microsoft.com/office/drawing/2014/main" id="{B58107BE-B22E-38AE-AA17-F0FCECAAAA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43" y="5459910"/>
            <a:ext cx="678598" cy="678598"/>
          </a:xfrm>
          <a:prstGeom prst="rect">
            <a:avLst/>
          </a:prstGeom>
        </p:spPr>
      </p:pic>
      <p:sp>
        <p:nvSpPr>
          <p:cNvPr id="3" name="Slide Number Placeholder 2">
            <a:extLst>
              <a:ext uri="{FF2B5EF4-FFF2-40B4-BE49-F238E27FC236}">
                <a16:creationId xmlns:a16="http://schemas.microsoft.com/office/drawing/2014/main" id="{AC6112A9-3B8F-0949-C95C-F25FDE6B9CA2}"/>
              </a:ext>
            </a:extLst>
          </p:cNvPr>
          <p:cNvSpPr>
            <a:spLocks noGrp="1"/>
          </p:cNvSpPr>
          <p:nvPr>
            <p:ph type="sldNum" sz="quarter" idx="12"/>
          </p:nvPr>
        </p:nvSpPr>
        <p:spPr/>
        <p:txBody>
          <a:bodyPr/>
          <a:lstStyle/>
          <a:p>
            <a:fld id="{7E555160-710F-7B42-86B5-B86B438D982A}" type="slidenum">
              <a:rPr lang="en-BE" smtClean="0"/>
              <a:t>2</a:t>
            </a:fld>
            <a:endParaRPr lang="en-BE"/>
          </a:p>
        </p:txBody>
      </p:sp>
    </p:spTree>
    <p:extLst>
      <p:ext uri="{BB962C8B-B14F-4D97-AF65-F5344CB8AC3E}">
        <p14:creationId xmlns:p14="http://schemas.microsoft.com/office/powerpoint/2010/main" val="3107232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F5272-11C8-C6C5-0549-BF4C12014EDF}"/>
              </a:ext>
            </a:extLst>
          </p:cNvPr>
          <p:cNvSpPr>
            <a:spLocks noGrp="1"/>
          </p:cNvSpPr>
          <p:nvPr>
            <p:ph type="title"/>
          </p:nvPr>
        </p:nvSpPr>
        <p:spPr>
          <a:xfrm>
            <a:off x="1065878" y="233150"/>
            <a:ext cx="5257800" cy="1325563"/>
          </a:xfrm>
        </p:spPr>
        <p:txBody>
          <a:bodyPr/>
          <a:lstStyle/>
          <a:p>
            <a:r>
              <a:rPr lang="en-BE" dirty="0"/>
              <a:t>Example:</a:t>
            </a:r>
          </a:p>
        </p:txBody>
      </p:sp>
      <p:sp>
        <p:nvSpPr>
          <p:cNvPr id="3" name="Content Placeholder 2">
            <a:extLst>
              <a:ext uri="{FF2B5EF4-FFF2-40B4-BE49-F238E27FC236}">
                <a16:creationId xmlns:a16="http://schemas.microsoft.com/office/drawing/2014/main" id="{0C039C42-F82F-BD6E-AD6E-7C005FCBFD9A}"/>
              </a:ext>
            </a:extLst>
          </p:cNvPr>
          <p:cNvSpPr>
            <a:spLocks noGrp="1"/>
          </p:cNvSpPr>
          <p:nvPr>
            <p:ph idx="1"/>
          </p:nvPr>
        </p:nvSpPr>
        <p:spPr>
          <a:xfrm>
            <a:off x="4875878" y="1642185"/>
            <a:ext cx="5257800" cy="4351338"/>
          </a:xfrm>
        </p:spPr>
        <p:txBody>
          <a:bodyPr/>
          <a:lstStyle/>
          <a:p>
            <a:pPr marL="0" indent="0">
              <a:buNone/>
            </a:pPr>
            <a:r>
              <a:rPr lang="en-BE" b="1" dirty="0"/>
              <a:t>Why is this relevant or even needed?</a:t>
            </a:r>
          </a:p>
          <a:p>
            <a:pPr marL="0" indent="0">
              <a:buNone/>
            </a:pPr>
            <a:r>
              <a:rPr lang="en-BE" dirty="0"/>
              <a:t>Because we detected how some sellers used other product categories to post their ads, avoiding website’s control (for example)</a:t>
            </a:r>
          </a:p>
        </p:txBody>
      </p:sp>
      <p:pic>
        <p:nvPicPr>
          <p:cNvPr id="4" name="Picture 3">
            <a:extLst>
              <a:ext uri="{FF2B5EF4-FFF2-40B4-BE49-F238E27FC236}">
                <a16:creationId xmlns:a16="http://schemas.microsoft.com/office/drawing/2014/main" id="{1B434031-895D-C224-2D81-FDBF5428AEB7}"/>
              </a:ext>
            </a:extLst>
          </p:cNvPr>
          <p:cNvPicPr>
            <a:picLocks noChangeAspect="1"/>
          </p:cNvPicPr>
          <p:nvPr/>
        </p:nvPicPr>
        <p:blipFill rotWithShape="1">
          <a:blip r:embed="rId2">
            <a:extLst>
              <a:ext uri="{28A0092B-C50C-407E-A947-70E740481C1C}">
                <a14:useLocalDpi xmlns:a14="http://schemas.microsoft.com/office/drawing/2010/main" val="0"/>
              </a:ext>
            </a:extLst>
          </a:blip>
          <a:srcRect l="5796" t="3244" r="18312" b="8882"/>
          <a:stretch/>
        </p:blipFill>
        <p:spPr>
          <a:xfrm>
            <a:off x="1166446" y="1693650"/>
            <a:ext cx="2922814" cy="4220256"/>
          </a:xfrm>
          <a:prstGeom prst="rect">
            <a:avLst/>
          </a:prstGeom>
        </p:spPr>
      </p:pic>
    </p:spTree>
    <p:extLst>
      <p:ext uri="{BB962C8B-B14F-4D97-AF65-F5344CB8AC3E}">
        <p14:creationId xmlns:p14="http://schemas.microsoft.com/office/powerpoint/2010/main" val="3928297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8D72-0D3A-C7AE-9729-201AD30C8728}"/>
              </a:ext>
            </a:extLst>
          </p:cNvPr>
          <p:cNvSpPr>
            <a:spLocks noGrp="1"/>
          </p:cNvSpPr>
          <p:nvPr>
            <p:ph type="title"/>
          </p:nvPr>
        </p:nvSpPr>
        <p:spPr>
          <a:xfrm>
            <a:off x="837278" y="150230"/>
            <a:ext cx="5257800" cy="1325563"/>
          </a:xfrm>
        </p:spPr>
        <p:txBody>
          <a:bodyPr/>
          <a:lstStyle/>
          <a:p>
            <a:r>
              <a:rPr lang="en-BE" dirty="0"/>
              <a:t>4. DATA ANALYSIS</a:t>
            </a:r>
          </a:p>
        </p:txBody>
      </p:sp>
      <p:sp>
        <p:nvSpPr>
          <p:cNvPr id="3" name="Content Placeholder 2">
            <a:extLst>
              <a:ext uri="{FF2B5EF4-FFF2-40B4-BE49-F238E27FC236}">
                <a16:creationId xmlns:a16="http://schemas.microsoft.com/office/drawing/2014/main" id="{097AD984-3D54-BB23-1421-E939787E3862}"/>
              </a:ext>
            </a:extLst>
          </p:cNvPr>
          <p:cNvSpPr>
            <a:spLocks noGrp="1"/>
          </p:cNvSpPr>
          <p:nvPr>
            <p:ph idx="1"/>
          </p:nvPr>
        </p:nvSpPr>
        <p:spPr>
          <a:xfrm>
            <a:off x="688033" y="1437057"/>
            <a:ext cx="10287473" cy="1582615"/>
          </a:xfrm>
        </p:spPr>
        <p:txBody>
          <a:bodyPr>
            <a:normAutofit/>
          </a:bodyPr>
          <a:lstStyle/>
          <a:p>
            <a:pPr marL="0" indent="0">
              <a:buNone/>
            </a:pPr>
            <a:r>
              <a:rPr lang="en-GB" i="1" dirty="0"/>
              <a:t>‘encompass a range of statistical and computational methods used to examine, model, and forecast trends in time series data, including the detection of anomalies or unusual patterns.’</a:t>
            </a:r>
            <a:endParaRPr lang="en-BE" i="1" dirty="0"/>
          </a:p>
        </p:txBody>
      </p:sp>
      <p:pic>
        <p:nvPicPr>
          <p:cNvPr id="4" name="Picture 2">
            <a:extLst>
              <a:ext uri="{FF2B5EF4-FFF2-40B4-BE49-F238E27FC236}">
                <a16:creationId xmlns:a16="http://schemas.microsoft.com/office/drawing/2014/main" id="{A4D3B754-BD1F-61F5-37D1-1FE6E7F3E6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054" y="3195539"/>
            <a:ext cx="8429354" cy="3512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268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A6EA3-7A58-3F9C-D1F4-4A74F7F8A295}"/>
              </a:ext>
            </a:extLst>
          </p:cNvPr>
          <p:cNvSpPr>
            <a:spLocks noGrp="1"/>
          </p:cNvSpPr>
          <p:nvPr>
            <p:ph type="title"/>
          </p:nvPr>
        </p:nvSpPr>
        <p:spPr>
          <a:xfrm>
            <a:off x="1030709" y="150230"/>
            <a:ext cx="5257800" cy="1325563"/>
          </a:xfrm>
        </p:spPr>
        <p:txBody>
          <a:bodyPr/>
          <a:lstStyle/>
          <a:p>
            <a:r>
              <a:rPr lang="en-BE" dirty="0"/>
              <a:t>Example:</a:t>
            </a:r>
          </a:p>
        </p:txBody>
      </p:sp>
      <p:sp>
        <p:nvSpPr>
          <p:cNvPr id="3" name="Content Placeholder 2">
            <a:extLst>
              <a:ext uri="{FF2B5EF4-FFF2-40B4-BE49-F238E27FC236}">
                <a16:creationId xmlns:a16="http://schemas.microsoft.com/office/drawing/2014/main" id="{F77CFE47-9459-A014-9331-A22F91BC195B}"/>
              </a:ext>
            </a:extLst>
          </p:cNvPr>
          <p:cNvSpPr>
            <a:spLocks noGrp="1"/>
          </p:cNvSpPr>
          <p:nvPr>
            <p:ph idx="1"/>
          </p:nvPr>
        </p:nvSpPr>
        <p:spPr/>
        <p:txBody>
          <a:bodyPr/>
          <a:lstStyle/>
          <a:p>
            <a:pPr marL="0" indent="0">
              <a:buNone/>
            </a:pPr>
            <a:r>
              <a:rPr lang="en-BE" dirty="0"/>
              <a:t>License: HK24215288</a:t>
            </a:r>
          </a:p>
          <a:p>
            <a:pPr marL="0" indent="0">
              <a:buNone/>
            </a:pPr>
            <a:r>
              <a:rPr lang="en-BE" dirty="0"/>
              <a:t>Animal: Cat</a:t>
            </a:r>
          </a:p>
          <a:p>
            <a:pPr marL="0" indent="0">
              <a:buNone/>
            </a:pPr>
            <a:r>
              <a:rPr lang="en-BE" dirty="0"/>
              <a:t>Phone Number: 3224665044</a:t>
            </a:r>
          </a:p>
          <a:p>
            <a:pPr marL="0" indent="0">
              <a:buNone/>
            </a:pPr>
            <a:r>
              <a:rPr lang="en-BE" dirty="0"/>
              <a:t>Mail: -</a:t>
            </a:r>
          </a:p>
          <a:p>
            <a:pPr marL="0" indent="0">
              <a:buNone/>
            </a:pPr>
            <a:r>
              <a:rPr lang="en-BE" dirty="0"/>
              <a:t>Place: Brussels</a:t>
            </a:r>
          </a:p>
          <a:p>
            <a:pPr marL="0" indent="0">
              <a:buNone/>
            </a:pPr>
            <a:r>
              <a:rPr lang="en-BE" dirty="0"/>
              <a:t>Price: none</a:t>
            </a:r>
          </a:p>
          <a:p>
            <a:pPr marL="0" indent="0">
              <a:buNone/>
            </a:pPr>
            <a:r>
              <a:rPr lang="en-BE" dirty="0"/>
              <a:t>Legal Mention: False.</a:t>
            </a:r>
          </a:p>
          <a:p>
            <a:pPr marL="0" indent="0">
              <a:buNone/>
            </a:pPr>
            <a:r>
              <a:rPr lang="en-BE" dirty="0"/>
              <a:t>…</a:t>
            </a:r>
          </a:p>
          <a:p>
            <a:endParaRPr lang="en-BE" dirty="0"/>
          </a:p>
        </p:txBody>
      </p:sp>
      <p:pic>
        <p:nvPicPr>
          <p:cNvPr id="4" name="Content Placeholder 5" descr="A screenshot of a document&#10;&#10;Description automatically generated">
            <a:extLst>
              <a:ext uri="{FF2B5EF4-FFF2-40B4-BE49-F238E27FC236}">
                <a16:creationId xmlns:a16="http://schemas.microsoft.com/office/drawing/2014/main" id="{8A4E1FEB-425D-324C-E9A4-073F679D96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837" y="1344176"/>
            <a:ext cx="4673271" cy="4843726"/>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B569E31-88B8-9A93-6AF0-2D697FC45D4A}"/>
                  </a:ext>
                </a:extLst>
              </p14:cNvPr>
              <p14:cNvContentPartPr/>
              <p14:nvPr/>
            </p14:nvContentPartPr>
            <p14:xfrm>
              <a:off x="865557" y="5404371"/>
              <a:ext cx="464400" cy="5400"/>
            </p14:xfrm>
          </p:contentPart>
        </mc:Choice>
        <mc:Fallback xmlns="">
          <p:pic>
            <p:nvPicPr>
              <p:cNvPr id="5" name="Ink 4">
                <a:extLst>
                  <a:ext uri="{FF2B5EF4-FFF2-40B4-BE49-F238E27FC236}">
                    <a16:creationId xmlns:a16="http://schemas.microsoft.com/office/drawing/2014/main" id="{5B569E31-88B8-9A93-6AF0-2D697FC45D4A}"/>
                  </a:ext>
                </a:extLst>
              </p:cNvPr>
              <p:cNvPicPr/>
              <p:nvPr/>
            </p:nvPicPr>
            <p:blipFill>
              <a:blip r:embed="rId4"/>
              <a:stretch>
                <a:fillRect/>
              </a:stretch>
            </p:blipFill>
            <p:spPr>
              <a:xfrm>
                <a:off x="856917" y="5395371"/>
                <a:ext cx="4820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766FD6CE-54BD-B54B-779F-4FA891F757AD}"/>
                  </a:ext>
                </a:extLst>
              </p14:cNvPr>
              <p14:cNvContentPartPr/>
              <p14:nvPr/>
            </p14:nvContentPartPr>
            <p14:xfrm>
              <a:off x="799677" y="5669691"/>
              <a:ext cx="811080" cy="26640"/>
            </p14:xfrm>
          </p:contentPart>
        </mc:Choice>
        <mc:Fallback xmlns="">
          <p:pic>
            <p:nvPicPr>
              <p:cNvPr id="6" name="Ink 5">
                <a:extLst>
                  <a:ext uri="{FF2B5EF4-FFF2-40B4-BE49-F238E27FC236}">
                    <a16:creationId xmlns:a16="http://schemas.microsoft.com/office/drawing/2014/main" id="{766FD6CE-54BD-B54B-779F-4FA891F757AD}"/>
                  </a:ext>
                </a:extLst>
              </p:cNvPr>
              <p:cNvPicPr/>
              <p:nvPr/>
            </p:nvPicPr>
            <p:blipFill>
              <a:blip r:embed="rId6"/>
              <a:stretch>
                <a:fillRect/>
              </a:stretch>
            </p:blipFill>
            <p:spPr>
              <a:xfrm>
                <a:off x="791037" y="5660691"/>
                <a:ext cx="8287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A87BA608-91A0-2E52-A9E2-A631DED593BF}"/>
                  </a:ext>
                </a:extLst>
              </p14:cNvPr>
              <p14:cNvContentPartPr/>
              <p14:nvPr/>
            </p14:nvContentPartPr>
            <p14:xfrm>
              <a:off x="1961397" y="5138691"/>
              <a:ext cx="716400" cy="18000"/>
            </p14:xfrm>
          </p:contentPart>
        </mc:Choice>
        <mc:Fallback xmlns="">
          <p:pic>
            <p:nvPicPr>
              <p:cNvPr id="7" name="Ink 6">
                <a:extLst>
                  <a:ext uri="{FF2B5EF4-FFF2-40B4-BE49-F238E27FC236}">
                    <a16:creationId xmlns:a16="http://schemas.microsoft.com/office/drawing/2014/main" id="{A87BA608-91A0-2E52-A9E2-A631DED593BF}"/>
                  </a:ext>
                </a:extLst>
              </p:cNvPr>
              <p:cNvPicPr/>
              <p:nvPr/>
            </p:nvPicPr>
            <p:blipFill>
              <a:blip r:embed="rId8"/>
              <a:stretch>
                <a:fillRect/>
              </a:stretch>
            </p:blipFill>
            <p:spPr>
              <a:xfrm>
                <a:off x="1952757" y="5129691"/>
                <a:ext cx="7340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A105C880-BD61-0EB6-EE38-A5EAE7AF1B82}"/>
                  </a:ext>
                </a:extLst>
              </p14:cNvPr>
              <p14:cNvContentPartPr/>
              <p14:nvPr/>
            </p14:nvContentPartPr>
            <p14:xfrm>
              <a:off x="821997" y="4609131"/>
              <a:ext cx="800280" cy="6840"/>
            </p14:xfrm>
          </p:contentPart>
        </mc:Choice>
        <mc:Fallback xmlns="">
          <p:pic>
            <p:nvPicPr>
              <p:cNvPr id="8" name="Ink 7">
                <a:extLst>
                  <a:ext uri="{FF2B5EF4-FFF2-40B4-BE49-F238E27FC236}">
                    <a16:creationId xmlns:a16="http://schemas.microsoft.com/office/drawing/2014/main" id="{A105C880-BD61-0EB6-EE38-A5EAE7AF1B82}"/>
                  </a:ext>
                </a:extLst>
              </p:cNvPr>
              <p:cNvPicPr/>
              <p:nvPr/>
            </p:nvPicPr>
            <p:blipFill>
              <a:blip r:embed="rId10"/>
              <a:stretch>
                <a:fillRect/>
              </a:stretch>
            </p:blipFill>
            <p:spPr>
              <a:xfrm>
                <a:off x="813357" y="4600131"/>
                <a:ext cx="817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C6AAB69-EFE8-78EA-C2AE-7138335B6F0B}"/>
                  </a:ext>
                </a:extLst>
              </p14:cNvPr>
              <p14:cNvContentPartPr/>
              <p14:nvPr/>
            </p14:nvContentPartPr>
            <p14:xfrm>
              <a:off x="819837" y="3730011"/>
              <a:ext cx="752040" cy="9000"/>
            </p14:xfrm>
          </p:contentPart>
        </mc:Choice>
        <mc:Fallback xmlns="">
          <p:pic>
            <p:nvPicPr>
              <p:cNvPr id="9" name="Ink 8">
                <a:extLst>
                  <a:ext uri="{FF2B5EF4-FFF2-40B4-BE49-F238E27FC236}">
                    <a16:creationId xmlns:a16="http://schemas.microsoft.com/office/drawing/2014/main" id="{DC6AAB69-EFE8-78EA-C2AE-7138335B6F0B}"/>
                  </a:ext>
                </a:extLst>
              </p:cNvPr>
              <p:cNvPicPr/>
              <p:nvPr/>
            </p:nvPicPr>
            <p:blipFill>
              <a:blip r:embed="rId12"/>
              <a:stretch>
                <a:fillRect/>
              </a:stretch>
            </p:blipFill>
            <p:spPr>
              <a:xfrm>
                <a:off x="811197" y="3721371"/>
                <a:ext cx="769680" cy="26640"/>
              </a:xfrm>
              <a:prstGeom prst="rect">
                <a:avLst/>
              </a:prstGeom>
            </p:spPr>
          </p:pic>
        </mc:Fallback>
      </mc:AlternateContent>
    </p:spTree>
    <p:extLst>
      <p:ext uri="{BB962C8B-B14F-4D97-AF65-F5344CB8AC3E}">
        <p14:creationId xmlns:p14="http://schemas.microsoft.com/office/powerpoint/2010/main" val="1385213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0AD46-22F3-8809-4DC2-2FC01DC83AD8}"/>
              </a:ext>
            </a:extLst>
          </p:cNvPr>
          <p:cNvSpPr>
            <a:spLocks noGrp="1"/>
          </p:cNvSpPr>
          <p:nvPr>
            <p:ph type="title"/>
          </p:nvPr>
        </p:nvSpPr>
        <p:spPr>
          <a:xfrm>
            <a:off x="837278" y="150230"/>
            <a:ext cx="5257800" cy="1325563"/>
          </a:xfrm>
        </p:spPr>
        <p:txBody>
          <a:bodyPr/>
          <a:lstStyle/>
          <a:p>
            <a:r>
              <a:rPr lang="en-BE" dirty="0"/>
              <a:t>Example:</a:t>
            </a:r>
          </a:p>
        </p:txBody>
      </p:sp>
      <p:pic>
        <p:nvPicPr>
          <p:cNvPr id="4" name="Picture 3">
            <a:extLst>
              <a:ext uri="{FF2B5EF4-FFF2-40B4-BE49-F238E27FC236}">
                <a16:creationId xmlns:a16="http://schemas.microsoft.com/office/drawing/2014/main" id="{6A764EF5-A813-3A30-0784-58FFDF1413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278" y="1475793"/>
            <a:ext cx="8765904" cy="429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109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70A73B-6F43-82E6-A59D-29BAAAD1EBBB}"/>
              </a:ext>
            </a:extLst>
          </p:cNvPr>
          <p:cNvSpPr>
            <a:spLocks noGrp="1"/>
          </p:cNvSpPr>
          <p:nvPr>
            <p:ph type="title"/>
          </p:nvPr>
        </p:nvSpPr>
        <p:spPr>
          <a:xfrm>
            <a:off x="759906" y="254252"/>
            <a:ext cx="7598648" cy="1325563"/>
          </a:xfrm>
        </p:spPr>
        <p:txBody>
          <a:bodyPr/>
          <a:lstStyle/>
          <a:p>
            <a:r>
              <a:rPr lang="en-BE" dirty="0"/>
              <a:t>Using Large Language Models…</a:t>
            </a:r>
          </a:p>
        </p:txBody>
      </p:sp>
      <p:pic>
        <p:nvPicPr>
          <p:cNvPr id="6" name="Content Placeholder 5" descr="A screenshot of a document&#10;&#10;Description automatically generated">
            <a:extLst>
              <a:ext uri="{FF2B5EF4-FFF2-40B4-BE49-F238E27FC236}">
                <a16:creationId xmlns:a16="http://schemas.microsoft.com/office/drawing/2014/main" id="{EFD55D89-AF38-08BF-5851-343240A4A2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9906" y="1699278"/>
            <a:ext cx="4198210" cy="4351337"/>
          </a:xfrm>
        </p:spPr>
      </p:pic>
      <p:pic>
        <p:nvPicPr>
          <p:cNvPr id="3" name="Picture 2" descr="A screenshot of a computer&#10;&#10;Description automatically generated">
            <a:extLst>
              <a:ext uri="{FF2B5EF4-FFF2-40B4-BE49-F238E27FC236}">
                <a16:creationId xmlns:a16="http://schemas.microsoft.com/office/drawing/2014/main" id="{66F2047C-AF49-D03B-4C08-AEC530D91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8589" y="1893462"/>
            <a:ext cx="5326027" cy="3962968"/>
          </a:xfrm>
          <a:prstGeom prst="rect">
            <a:avLst/>
          </a:prstGeom>
        </p:spPr>
      </p:pic>
    </p:spTree>
    <p:extLst>
      <p:ext uri="{BB962C8B-B14F-4D97-AF65-F5344CB8AC3E}">
        <p14:creationId xmlns:p14="http://schemas.microsoft.com/office/powerpoint/2010/main" val="370877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D12F5-9184-8738-743E-7D5850257F40}"/>
              </a:ext>
            </a:extLst>
          </p:cNvPr>
          <p:cNvSpPr>
            <a:spLocks noGrp="1"/>
          </p:cNvSpPr>
          <p:nvPr>
            <p:ph type="title"/>
          </p:nvPr>
        </p:nvSpPr>
        <p:spPr>
          <a:xfrm>
            <a:off x="5590986" y="268319"/>
            <a:ext cx="5257800" cy="1325563"/>
          </a:xfrm>
        </p:spPr>
        <p:txBody>
          <a:bodyPr/>
          <a:lstStyle/>
          <a:p>
            <a:r>
              <a:rPr lang="en-BE" dirty="0"/>
              <a:t>An multi-modal models…</a:t>
            </a:r>
          </a:p>
        </p:txBody>
      </p:sp>
      <p:sp>
        <p:nvSpPr>
          <p:cNvPr id="3" name="Content Placeholder 2">
            <a:extLst>
              <a:ext uri="{FF2B5EF4-FFF2-40B4-BE49-F238E27FC236}">
                <a16:creationId xmlns:a16="http://schemas.microsoft.com/office/drawing/2014/main" id="{CEBB22ED-857C-3079-4AA0-4A9CBC067331}"/>
              </a:ext>
            </a:extLst>
          </p:cNvPr>
          <p:cNvSpPr>
            <a:spLocks noGrp="1"/>
          </p:cNvSpPr>
          <p:nvPr>
            <p:ph idx="1"/>
          </p:nvPr>
        </p:nvSpPr>
        <p:spPr>
          <a:xfrm>
            <a:off x="5590986" y="1636378"/>
            <a:ext cx="4796754" cy="4798059"/>
          </a:xfrm>
        </p:spPr>
        <p:txBody>
          <a:bodyPr>
            <a:normAutofit fontScale="77500" lnSpcReduction="20000"/>
          </a:bodyPr>
          <a:lstStyle/>
          <a:p>
            <a:pPr marL="0" indent="0">
              <a:buNone/>
            </a:pPr>
            <a:r>
              <a:rPr lang="en-GB" dirty="0"/>
              <a:t>The image shows a </a:t>
            </a:r>
            <a:r>
              <a:rPr lang="en-GB" b="1" dirty="0">
                <a:solidFill>
                  <a:srgbClr val="FF0000"/>
                </a:solidFill>
              </a:rPr>
              <a:t>young puppy </a:t>
            </a:r>
            <a:r>
              <a:rPr lang="en-GB" dirty="0"/>
              <a:t>sitting on a cushioned chair, with the </a:t>
            </a:r>
            <a:r>
              <a:rPr lang="en-GB" b="1" dirty="0">
                <a:solidFill>
                  <a:srgbClr val="FF0000"/>
                </a:solidFill>
              </a:rPr>
              <a:t>Dutch word "</a:t>
            </a:r>
            <a:r>
              <a:rPr lang="en-GB" b="1" dirty="0" err="1">
                <a:solidFill>
                  <a:srgbClr val="FF0000"/>
                </a:solidFill>
              </a:rPr>
              <a:t>Reutje</a:t>
            </a:r>
            <a:r>
              <a:rPr lang="en-GB" b="1" dirty="0">
                <a:solidFill>
                  <a:srgbClr val="FF0000"/>
                </a:solidFill>
              </a:rPr>
              <a:t>" indicating that the puppy is male</a:t>
            </a:r>
            <a:r>
              <a:rPr lang="en-GB" dirty="0">
                <a:solidFill>
                  <a:srgbClr val="FF0000"/>
                </a:solidFill>
              </a:rPr>
              <a:t>. </a:t>
            </a:r>
            <a:r>
              <a:rPr lang="en-GB" dirty="0"/>
              <a:t>The puppy appears to be </a:t>
            </a:r>
            <a:r>
              <a:rPr lang="en-GB" b="1" dirty="0"/>
              <a:t>a </a:t>
            </a:r>
            <a:r>
              <a:rPr lang="en-GB" b="1" dirty="0">
                <a:solidFill>
                  <a:srgbClr val="FF0000"/>
                </a:solidFill>
              </a:rPr>
              <a:t>Shiba </a:t>
            </a:r>
            <a:r>
              <a:rPr lang="en-GB" b="1" dirty="0" err="1">
                <a:solidFill>
                  <a:srgbClr val="FF0000"/>
                </a:solidFill>
              </a:rPr>
              <a:t>Inu</a:t>
            </a:r>
            <a:r>
              <a:rPr lang="en-GB" dirty="0"/>
              <a:t>, which is a Japanese breed known for its fox-like features, including a dense coat, a confident expression, and a curled tail. </a:t>
            </a:r>
            <a:r>
              <a:rPr lang="en-GB" b="1" dirty="0">
                <a:solidFill>
                  <a:srgbClr val="FF0000"/>
                </a:solidFill>
              </a:rPr>
              <a:t>The ad is likely for the sale </a:t>
            </a:r>
            <a:r>
              <a:rPr lang="en-GB" dirty="0"/>
              <a:t>of a Shiba </a:t>
            </a:r>
            <a:r>
              <a:rPr lang="en-GB" dirty="0" err="1"/>
              <a:t>Inu</a:t>
            </a:r>
            <a:r>
              <a:rPr lang="en-GB" dirty="0"/>
              <a:t> puppy. This breed is popular for its compact size, spirited personality, and relatively clean habits. </a:t>
            </a:r>
            <a:r>
              <a:rPr lang="en-GB" b="1" dirty="0">
                <a:solidFill>
                  <a:srgbClr val="FF0000"/>
                </a:solidFill>
              </a:rPr>
              <a:t>The setting looks like a home environment, which suggests that the seller might be a private breeder or individual.</a:t>
            </a:r>
          </a:p>
          <a:p>
            <a:endParaRPr lang="en-BE" dirty="0"/>
          </a:p>
        </p:txBody>
      </p:sp>
      <p:pic>
        <p:nvPicPr>
          <p:cNvPr id="6" name="Picture 5">
            <a:extLst>
              <a:ext uri="{FF2B5EF4-FFF2-40B4-BE49-F238E27FC236}">
                <a16:creationId xmlns:a16="http://schemas.microsoft.com/office/drawing/2014/main" id="{1E15B3C6-5833-13CE-3C70-5915C0434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354" y="438150"/>
            <a:ext cx="4796754" cy="5981700"/>
          </a:xfrm>
          <a:prstGeom prst="rect">
            <a:avLst/>
          </a:prstGeom>
        </p:spPr>
      </p:pic>
    </p:spTree>
    <p:extLst>
      <p:ext uri="{BB962C8B-B14F-4D97-AF65-F5344CB8AC3E}">
        <p14:creationId xmlns:p14="http://schemas.microsoft.com/office/powerpoint/2010/main" val="1456141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1692D-0750-5969-16EB-9026C6E9BCC8}"/>
              </a:ext>
            </a:extLst>
          </p:cNvPr>
          <p:cNvSpPr>
            <a:spLocks noGrp="1"/>
          </p:cNvSpPr>
          <p:nvPr>
            <p:ph type="title"/>
          </p:nvPr>
        </p:nvSpPr>
        <p:spPr>
          <a:xfrm>
            <a:off x="4301904" y="2766218"/>
            <a:ext cx="5257800" cy="1325563"/>
          </a:xfrm>
        </p:spPr>
        <p:txBody>
          <a:bodyPr/>
          <a:lstStyle/>
          <a:p>
            <a:r>
              <a:rPr lang="en-BE" dirty="0"/>
              <a:t>Questions?</a:t>
            </a:r>
          </a:p>
        </p:txBody>
      </p:sp>
    </p:spTree>
    <p:extLst>
      <p:ext uri="{BB962C8B-B14F-4D97-AF65-F5344CB8AC3E}">
        <p14:creationId xmlns:p14="http://schemas.microsoft.com/office/powerpoint/2010/main" val="913137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up of coffee">
            <a:extLst>
              <a:ext uri="{FF2B5EF4-FFF2-40B4-BE49-F238E27FC236}">
                <a16:creationId xmlns:a16="http://schemas.microsoft.com/office/drawing/2014/main" id="{46CA6CFF-4164-35C7-6DD7-E34990EBBEF3}"/>
              </a:ext>
            </a:extLst>
          </p:cNvPr>
          <p:cNvPicPr>
            <a:picLocks noChangeAspect="1"/>
          </p:cNvPicPr>
          <p:nvPr/>
        </p:nvPicPr>
        <p:blipFill rotWithShape="1">
          <a:blip r:embed="rId2">
            <a:alphaModFix amt="50000"/>
          </a:blip>
          <a:srcRect t="15393"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11B1C02E-8751-262E-70E4-CC3CC564B188}"/>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ln w="22225">
                  <a:solidFill>
                    <a:schemeClr val="tx1"/>
                  </a:solidFill>
                  <a:miter lim="800000"/>
                </a:ln>
                <a:solidFill>
                  <a:schemeClr val="bg1"/>
                </a:solidFill>
              </a:rPr>
              <a:t>PAUSE – </a:t>
            </a:r>
            <a:br>
              <a:rPr lang="en-US" sz="6600" dirty="0">
                <a:ln w="22225">
                  <a:solidFill>
                    <a:schemeClr val="tx1"/>
                  </a:solidFill>
                  <a:miter lim="800000"/>
                </a:ln>
                <a:solidFill>
                  <a:schemeClr val="bg1"/>
                </a:solidFill>
              </a:rPr>
            </a:br>
            <a:r>
              <a:rPr lang="en-US" sz="6600" dirty="0">
                <a:ln w="22225">
                  <a:solidFill>
                    <a:schemeClr val="tx1"/>
                  </a:solidFill>
                  <a:miter lim="800000"/>
                </a:ln>
                <a:solidFill>
                  <a:schemeClr val="bg1"/>
                </a:solidFill>
              </a:rPr>
              <a:t>coffee break</a:t>
            </a:r>
          </a:p>
        </p:txBody>
      </p:sp>
      <p:sp>
        <p:nvSpPr>
          <p:cNvPr id="1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3B9DEA67-45C0-7709-198C-120BADBC956B}"/>
              </a:ext>
            </a:extLst>
          </p:cNvPr>
          <p:cNvSpPr>
            <a:spLocks noGrp="1"/>
          </p:cNvSpPr>
          <p:nvPr>
            <p:ph type="sldNum" sz="quarter" idx="12"/>
          </p:nvPr>
        </p:nvSpPr>
        <p:spPr/>
        <p:txBody>
          <a:bodyPr/>
          <a:lstStyle/>
          <a:p>
            <a:fld id="{7E555160-710F-7B42-86B5-B86B438D982A}" type="slidenum">
              <a:rPr lang="en-BE" smtClean="0"/>
              <a:t>27</a:t>
            </a:fld>
            <a:endParaRPr lang="en-BE"/>
          </a:p>
        </p:txBody>
      </p:sp>
    </p:spTree>
    <p:extLst>
      <p:ext uri="{BB962C8B-B14F-4D97-AF65-F5344CB8AC3E}">
        <p14:creationId xmlns:p14="http://schemas.microsoft.com/office/powerpoint/2010/main" val="1284189122"/>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Top view of a circular staircase">
            <a:extLst>
              <a:ext uri="{FF2B5EF4-FFF2-40B4-BE49-F238E27FC236}">
                <a16:creationId xmlns:a16="http://schemas.microsoft.com/office/drawing/2014/main" id="{A18BCF97-A552-EDA6-2591-383A80642E2C}"/>
              </a:ext>
            </a:extLst>
          </p:cNvPr>
          <p:cNvPicPr>
            <a:picLocks noChangeAspect="1"/>
          </p:cNvPicPr>
          <p:nvPr/>
        </p:nvPicPr>
        <p:blipFill rotWithShape="1">
          <a:blip r:embed="rId3">
            <a:alphaModFix amt="60000"/>
          </a:blip>
          <a:srcRect t="15175" b="556"/>
          <a:stretch/>
        </p:blipFill>
        <p:spPr>
          <a:xfrm>
            <a:off x="-1" y="10"/>
            <a:ext cx="12192001" cy="6857990"/>
          </a:xfrm>
          <a:prstGeom prst="rect">
            <a:avLst/>
          </a:prstGeom>
        </p:spPr>
      </p:pic>
      <p:sp>
        <p:nvSpPr>
          <p:cNvPr id="2" name="Title 1">
            <a:extLst>
              <a:ext uri="{FF2B5EF4-FFF2-40B4-BE49-F238E27FC236}">
                <a16:creationId xmlns:a16="http://schemas.microsoft.com/office/drawing/2014/main" id="{0AE7F273-667D-22CA-E81D-44C4D5094C81}"/>
              </a:ext>
            </a:extLst>
          </p:cNvPr>
          <p:cNvSpPr>
            <a:spLocks noGrp="1"/>
          </p:cNvSpPr>
          <p:nvPr>
            <p:ph type="title"/>
          </p:nvPr>
        </p:nvSpPr>
        <p:spPr>
          <a:xfrm>
            <a:off x="838200" y="914402"/>
            <a:ext cx="10515600" cy="2985923"/>
          </a:xfrm>
        </p:spPr>
        <p:txBody>
          <a:bodyPr vert="horz" lIns="91440" tIns="45720" rIns="91440" bIns="45720" rtlCol="0" anchor="b">
            <a:normAutofit/>
          </a:bodyPr>
          <a:lstStyle/>
          <a:p>
            <a:pPr algn="ctr"/>
            <a:r>
              <a:rPr lang="en-US" sz="5200" dirty="0">
                <a:solidFill>
                  <a:srgbClr val="FFFFFF"/>
                </a:solidFill>
              </a:rPr>
              <a:t>Limitations of LLMs?</a:t>
            </a:r>
          </a:p>
        </p:txBody>
      </p:sp>
      <p:sp>
        <p:nvSpPr>
          <p:cNvPr id="3" name="Slide Number Placeholder 2">
            <a:extLst>
              <a:ext uri="{FF2B5EF4-FFF2-40B4-BE49-F238E27FC236}">
                <a16:creationId xmlns:a16="http://schemas.microsoft.com/office/drawing/2014/main" id="{E84B8AFD-E2E7-37AB-BA80-FC2D318FC48A}"/>
              </a:ext>
            </a:extLst>
          </p:cNvPr>
          <p:cNvSpPr>
            <a:spLocks noGrp="1"/>
          </p:cNvSpPr>
          <p:nvPr>
            <p:ph type="sldNum" sz="quarter" idx="12"/>
          </p:nvPr>
        </p:nvSpPr>
        <p:spPr/>
        <p:txBody>
          <a:bodyPr/>
          <a:lstStyle/>
          <a:p>
            <a:fld id="{7E555160-710F-7B42-86B5-B86B438D982A}" type="slidenum">
              <a:rPr lang="en-BE" smtClean="0"/>
              <a:t>28</a:t>
            </a:fld>
            <a:endParaRPr lang="en-BE"/>
          </a:p>
        </p:txBody>
      </p:sp>
    </p:spTree>
    <p:extLst>
      <p:ext uri="{BB962C8B-B14F-4D97-AF65-F5344CB8AC3E}">
        <p14:creationId xmlns:p14="http://schemas.microsoft.com/office/powerpoint/2010/main" val="3877150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880DCFA-AF4B-1088-6D30-BFE6EA76EE94}"/>
              </a:ext>
            </a:extLst>
          </p:cNvPr>
          <p:cNvPicPr>
            <a:picLocks noChangeAspect="1"/>
          </p:cNvPicPr>
          <p:nvPr/>
        </p:nvPicPr>
        <p:blipFill rotWithShape="1">
          <a:blip r:embed="rId3">
            <a:alphaModFix amt="35000"/>
          </a:blip>
          <a:srcRect t="9804" b="5927"/>
          <a:stretch/>
        </p:blipFill>
        <p:spPr>
          <a:xfrm>
            <a:off x="20" y="268367"/>
            <a:ext cx="12191980" cy="6857990"/>
          </a:xfrm>
          <a:prstGeom prst="rect">
            <a:avLst/>
          </a:prstGeom>
        </p:spPr>
      </p:pic>
      <p:sp>
        <p:nvSpPr>
          <p:cNvPr id="2" name="Title 1">
            <a:extLst>
              <a:ext uri="{FF2B5EF4-FFF2-40B4-BE49-F238E27FC236}">
                <a16:creationId xmlns:a16="http://schemas.microsoft.com/office/drawing/2014/main" id="{0AE7F273-667D-22CA-E81D-44C4D5094C81}"/>
              </a:ext>
            </a:extLst>
          </p:cNvPr>
          <p:cNvSpPr>
            <a:spLocks noGrp="1"/>
          </p:cNvSpPr>
          <p:nvPr>
            <p:ph type="title"/>
          </p:nvPr>
        </p:nvSpPr>
        <p:spPr>
          <a:xfrm>
            <a:off x="838200" y="365125"/>
            <a:ext cx="10515600" cy="1325563"/>
          </a:xfrm>
        </p:spPr>
        <p:txBody>
          <a:bodyPr>
            <a:normAutofit/>
          </a:bodyPr>
          <a:lstStyle/>
          <a:p>
            <a:r>
              <a:rPr lang="en-BE">
                <a:solidFill>
                  <a:srgbClr val="FFFFFF"/>
                </a:solidFill>
              </a:rPr>
              <a:t>Limitations of LLMs</a:t>
            </a:r>
          </a:p>
        </p:txBody>
      </p:sp>
      <p:graphicFrame>
        <p:nvGraphicFramePr>
          <p:cNvPr id="5" name="Content Placeholder 2">
            <a:extLst>
              <a:ext uri="{FF2B5EF4-FFF2-40B4-BE49-F238E27FC236}">
                <a16:creationId xmlns:a16="http://schemas.microsoft.com/office/drawing/2014/main" id="{0EF076FF-C423-7CA0-AC5D-A33EB510A158}"/>
              </a:ext>
            </a:extLst>
          </p:cNvPr>
          <p:cNvGraphicFramePr>
            <a:graphicFrameLocks noGrp="1"/>
          </p:cNvGraphicFramePr>
          <p:nvPr>
            <p:ph idx="1"/>
            <p:extLst>
              <p:ext uri="{D42A27DB-BD31-4B8C-83A1-F6EECF244321}">
                <p14:modId xmlns:p14="http://schemas.microsoft.com/office/powerpoint/2010/main" val="398692351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Slide Number Placeholder 2">
            <a:extLst>
              <a:ext uri="{FF2B5EF4-FFF2-40B4-BE49-F238E27FC236}">
                <a16:creationId xmlns:a16="http://schemas.microsoft.com/office/drawing/2014/main" id="{74E3F7FA-3843-B768-178A-C643DBB74671}"/>
              </a:ext>
            </a:extLst>
          </p:cNvPr>
          <p:cNvSpPr>
            <a:spLocks noGrp="1"/>
          </p:cNvSpPr>
          <p:nvPr>
            <p:ph type="sldNum" sz="quarter" idx="12"/>
          </p:nvPr>
        </p:nvSpPr>
        <p:spPr/>
        <p:txBody>
          <a:bodyPr/>
          <a:lstStyle/>
          <a:p>
            <a:fld id="{7E555160-710F-7B42-86B5-B86B438D982A}" type="slidenum">
              <a:rPr lang="en-BE" smtClean="0"/>
              <a:t>29</a:t>
            </a:fld>
            <a:endParaRPr lang="en-BE"/>
          </a:p>
        </p:txBody>
      </p:sp>
    </p:spTree>
    <p:extLst>
      <p:ext uri="{BB962C8B-B14F-4D97-AF65-F5344CB8AC3E}">
        <p14:creationId xmlns:p14="http://schemas.microsoft.com/office/powerpoint/2010/main" val="21025867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835BC-5694-E798-EE24-DB3924E02EE3}"/>
              </a:ext>
            </a:extLst>
          </p:cNvPr>
          <p:cNvSpPr>
            <a:spLocks noGrp="1"/>
          </p:cNvSpPr>
          <p:nvPr>
            <p:ph type="title"/>
          </p:nvPr>
        </p:nvSpPr>
        <p:spPr>
          <a:xfrm>
            <a:off x="5868557" y="1138036"/>
            <a:ext cx="5444382" cy="1402470"/>
          </a:xfrm>
        </p:spPr>
        <p:txBody>
          <a:bodyPr anchor="t">
            <a:normAutofit/>
          </a:bodyPr>
          <a:lstStyle/>
          <a:p>
            <a:r>
              <a:rPr lang="en-BE" sz="3200" dirty="0"/>
              <a:t>What are LLMs for you?</a:t>
            </a:r>
          </a:p>
        </p:txBody>
      </p:sp>
      <p:pic>
        <p:nvPicPr>
          <p:cNvPr id="5" name="Picture 4" descr="Camera and plant on table">
            <a:extLst>
              <a:ext uri="{FF2B5EF4-FFF2-40B4-BE49-F238E27FC236}">
                <a16:creationId xmlns:a16="http://schemas.microsoft.com/office/drawing/2014/main" id="{6603A80C-85E0-ACA4-0143-15FBCA4ED381}"/>
              </a:ext>
            </a:extLst>
          </p:cNvPr>
          <p:cNvPicPr>
            <a:picLocks noChangeAspect="1"/>
          </p:cNvPicPr>
          <p:nvPr/>
        </p:nvPicPr>
        <p:blipFill rotWithShape="1">
          <a:blip r:embed="rId2"/>
          <a:srcRect l="25288" r="24574" b="-1"/>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B0D625-7C3A-A55F-BE03-963CA7305E59}"/>
              </a:ext>
            </a:extLst>
          </p:cNvPr>
          <p:cNvSpPr>
            <a:spLocks noGrp="1"/>
          </p:cNvSpPr>
          <p:nvPr>
            <p:ph idx="1"/>
          </p:nvPr>
        </p:nvSpPr>
        <p:spPr>
          <a:xfrm>
            <a:off x="5868557" y="2551176"/>
            <a:ext cx="5444382" cy="3591207"/>
          </a:xfrm>
        </p:spPr>
        <p:txBody>
          <a:bodyPr>
            <a:normAutofit/>
          </a:bodyPr>
          <a:lstStyle/>
          <a:p>
            <a:r>
              <a:rPr lang="en-BE" sz="2000" b="1" dirty="0"/>
              <a:t>Experience</a:t>
            </a:r>
            <a:r>
              <a:rPr lang="en-BE" sz="2000" dirty="0"/>
              <a:t>: how do you use them?</a:t>
            </a:r>
          </a:p>
          <a:p>
            <a:r>
              <a:rPr lang="en-BE" sz="2000" b="1" dirty="0"/>
              <a:t>Vision</a:t>
            </a:r>
            <a:r>
              <a:rPr lang="en-BE" sz="2000" dirty="0"/>
              <a:t>: How do you see them in your work environment in the next years?</a:t>
            </a:r>
          </a:p>
          <a:p>
            <a:pPr marL="0" indent="0">
              <a:buNone/>
            </a:pPr>
            <a:endParaRPr lang="en-BE" sz="2000" dirty="0"/>
          </a:p>
        </p:txBody>
      </p:sp>
      <p:sp>
        <p:nvSpPr>
          <p:cNvPr id="4" name="Slide Number Placeholder 3">
            <a:extLst>
              <a:ext uri="{FF2B5EF4-FFF2-40B4-BE49-F238E27FC236}">
                <a16:creationId xmlns:a16="http://schemas.microsoft.com/office/drawing/2014/main" id="{40700E8E-0182-C8F5-51A8-1D24C720281E}"/>
              </a:ext>
            </a:extLst>
          </p:cNvPr>
          <p:cNvSpPr>
            <a:spLocks noGrp="1"/>
          </p:cNvSpPr>
          <p:nvPr>
            <p:ph type="sldNum" sz="quarter" idx="12"/>
          </p:nvPr>
        </p:nvSpPr>
        <p:spPr/>
        <p:txBody>
          <a:bodyPr/>
          <a:lstStyle/>
          <a:p>
            <a:fld id="{7E555160-710F-7B42-86B5-B86B438D982A}" type="slidenum">
              <a:rPr lang="en-BE" smtClean="0"/>
              <a:t>3</a:t>
            </a:fld>
            <a:endParaRPr lang="en-BE"/>
          </a:p>
        </p:txBody>
      </p:sp>
    </p:spTree>
    <p:extLst>
      <p:ext uri="{BB962C8B-B14F-4D97-AF65-F5344CB8AC3E}">
        <p14:creationId xmlns:p14="http://schemas.microsoft.com/office/powerpoint/2010/main" val="33302923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095953A-7DC0-3F46-6E96-31FBC9B1A0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0503" y="-18309"/>
            <a:ext cx="4438566" cy="6883029"/>
            <a:chOff x="7760503" y="-18309"/>
            <a:chExt cx="4438566" cy="6883029"/>
          </a:xfrm>
        </p:grpSpPr>
        <p:sp>
          <p:nvSpPr>
            <p:cNvPr id="11" name="Rectangle 10">
              <a:extLst>
                <a:ext uri="{FF2B5EF4-FFF2-40B4-BE49-F238E27FC236}">
                  <a16:creationId xmlns:a16="http://schemas.microsoft.com/office/drawing/2014/main" id="{707A3D96-0FAB-1097-EDDA-3FEF83BF3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12" y="-11580"/>
              <a:ext cx="4431490" cy="6876300"/>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EAB96BF-DFB3-4E65-F857-5FB098087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760503" y="1713600"/>
              <a:ext cx="4431496"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F350EA2-C795-0DD6-A39B-C92018940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09" y="-11586"/>
              <a:ext cx="3264743"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AC1597-691C-C2BF-535E-B9DBBAA76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547151" y="1202115"/>
              <a:ext cx="6872341" cy="4431494"/>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A362A3D-9ACD-1D0C-EE51-3FCEEF8489E0}"/>
              </a:ext>
            </a:extLst>
          </p:cNvPr>
          <p:cNvSpPr>
            <a:spLocks noGrp="1"/>
          </p:cNvSpPr>
          <p:nvPr>
            <p:ph type="title"/>
          </p:nvPr>
        </p:nvSpPr>
        <p:spPr>
          <a:xfrm>
            <a:off x="8328214" y="1489363"/>
            <a:ext cx="3310215" cy="2987269"/>
          </a:xfrm>
        </p:spPr>
        <p:txBody>
          <a:bodyPr vert="horz" lIns="91440" tIns="45720" rIns="91440" bIns="45720" rtlCol="0" anchor="t">
            <a:normAutofit/>
          </a:bodyPr>
          <a:lstStyle/>
          <a:p>
            <a:r>
              <a:rPr lang="en-US" sz="3200" b="1" kern="1200">
                <a:solidFill>
                  <a:srgbClr val="FFFFFF"/>
                </a:solidFill>
                <a:latin typeface="+mj-lt"/>
                <a:ea typeface="+mj-ea"/>
                <a:cs typeface="+mj-cs"/>
              </a:rPr>
              <a:t>Hallucination Example</a:t>
            </a:r>
          </a:p>
        </p:txBody>
      </p:sp>
      <p:pic>
        <p:nvPicPr>
          <p:cNvPr id="5" name="Picture 4" descr="A screenshot of a computer&#10;&#10;Description automatically generated">
            <a:extLst>
              <a:ext uri="{FF2B5EF4-FFF2-40B4-BE49-F238E27FC236}">
                <a16:creationId xmlns:a16="http://schemas.microsoft.com/office/drawing/2014/main" id="{FA303CF2-F250-9394-82E9-F6206697D37B}"/>
              </a:ext>
            </a:extLst>
          </p:cNvPr>
          <p:cNvPicPr>
            <a:picLocks noChangeAspect="1"/>
          </p:cNvPicPr>
          <p:nvPr/>
        </p:nvPicPr>
        <p:blipFill>
          <a:blip r:embed="rId2"/>
          <a:stretch>
            <a:fillRect/>
          </a:stretch>
        </p:blipFill>
        <p:spPr>
          <a:xfrm>
            <a:off x="729276" y="1441475"/>
            <a:ext cx="6274979" cy="4000297"/>
          </a:xfrm>
          <a:prstGeom prst="rect">
            <a:avLst/>
          </a:prstGeom>
        </p:spPr>
      </p:pic>
      <p:sp>
        <p:nvSpPr>
          <p:cNvPr id="3" name="Slide Number Placeholder 2">
            <a:extLst>
              <a:ext uri="{FF2B5EF4-FFF2-40B4-BE49-F238E27FC236}">
                <a16:creationId xmlns:a16="http://schemas.microsoft.com/office/drawing/2014/main" id="{C3891A1E-0DA2-065F-8BCA-80E4459E7187}"/>
              </a:ext>
            </a:extLst>
          </p:cNvPr>
          <p:cNvSpPr>
            <a:spLocks noGrp="1"/>
          </p:cNvSpPr>
          <p:nvPr>
            <p:ph type="sldNum" sz="quarter" idx="12"/>
          </p:nvPr>
        </p:nvSpPr>
        <p:spPr/>
        <p:txBody>
          <a:bodyPr/>
          <a:lstStyle/>
          <a:p>
            <a:fld id="{7E555160-710F-7B42-86B5-B86B438D982A}" type="slidenum">
              <a:rPr lang="en-BE" smtClean="0"/>
              <a:t>30</a:t>
            </a:fld>
            <a:endParaRPr lang="en-BE"/>
          </a:p>
        </p:txBody>
      </p:sp>
    </p:spTree>
    <p:extLst>
      <p:ext uri="{BB962C8B-B14F-4D97-AF65-F5344CB8AC3E}">
        <p14:creationId xmlns:p14="http://schemas.microsoft.com/office/powerpoint/2010/main" val="2706174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ze">
            <a:extLst>
              <a:ext uri="{FF2B5EF4-FFF2-40B4-BE49-F238E27FC236}">
                <a16:creationId xmlns:a16="http://schemas.microsoft.com/office/drawing/2014/main" id="{FD472B73-B197-E129-A682-39E2FA55A55F}"/>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613228BE-0958-A72A-D148-F8DC6105F12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How are companies approaching these limitations?</a:t>
            </a:r>
          </a:p>
        </p:txBody>
      </p:sp>
      <p:sp>
        <p:nvSpPr>
          <p:cNvPr id="3" name="Slide Number Placeholder 2">
            <a:extLst>
              <a:ext uri="{FF2B5EF4-FFF2-40B4-BE49-F238E27FC236}">
                <a16:creationId xmlns:a16="http://schemas.microsoft.com/office/drawing/2014/main" id="{283EBAA8-23CD-C8CA-BB8D-BF99E5E3D352}"/>
              </a:ext>
            </a:extLst>
          </p:cNvPr>
          <p:cNvSpPr>
            <a:spLocks noGrp="1"/>
          </p:cNvSpPr>
          <p:nvPr>
            <p:ph type="sldNum" sz="quarter" idx="12"/>
          </p:nvPr>
        </p:nvSpPr>
        <p:spPr/>
        <p:txBody>
          <a:bodyPr/>
          <a:lstStyle/>
          <a:p>
            <a:fld id="{7E555160-710F-7B42-86B5-B86B438D982A}" type="slidenum">
              <a:rPr lang="en-BE" smtClean="0"/>
              <a:t>31</a:t>
            </a:fld>
            <a:endParaRPr lang="en-BE"/>
          </a:p>
        </p:txBody>
      </p:sp>
    </p:spTree>
    <p:extLst>
      <p:ext uri="{BB962C8B-B14F-4D97-AF65-F5344CB8AC3E}">
        <p14:creationId xmlns:p14="http://schemas.microsoft.com/office/powerpoint/2010/main" val="2821748607"/>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DA204411-7E2F-6CFB-4215-241708713933}"/>
              </a:ext>
            </a:extLst>
          </p:cNvPr>
          <p:cNvPicPr>
            <a:picLocks noChangeAspect="1"/>
          </p:cNvPicPr>
          <p:nvPr/>
        </p:nvPicPr>
        <p:blipFill>
          <a:blip r:embed="rId2"/>
          <a:stretch>
            <a:fillRect/>
          </a:stretch>
        </p:blipFill>
        <p:spPr>
          <a:xfrm>
            <a:off x="1903853" y="508000"/>
            <a:ext cx="7772400" cy="5521182"/>
          </a:xfrm>
          <a:prstGeom prst="rect">
            <a:avLst/>
          </a:prstGeom>
        </p:spPr>
      </p:pic>
      <p:sp>
        <p:nvSpPr>
          <p:cNvPr id="2" name="Slide Number Placeholder 1">
            <a:extLst>
              <a:ext uri="{FF2B5EF4-FFF2-40B4-BE49-F238E27FC236}">
                <a16:creationId xmlns:a16="http://schemas.microsoft.com/office/drawing/2014/main" id="{6266DEA2-387E-94E3-2882-B05308D83599}"/>
              </a:ext>
            </a:extLst>
          </p:cNvPr>
          <p:cNvSpPr>
            <a:spLocks noGrp="1"/>
          </p:cNvSpPr>
          <p:nvPr>
            <p:ph type="sldNum" sz="quarter" idx="12"/>
          </p:nvPr>
        </p:nvSpPr>
        <p:spPr/>
        <p:txBody>
          <a:bodyPr/>
          <a:lstStyle/>
          <a:p>
            <a:fld id="{7E555160-710F-7B42-86B5-B86B438D982A}" type="slidenum">
              <a:rPr lang="en-BE" smtClean="0"/>
              <a:t>32</a:t>
            </a:fld>
            <a:endParaRPr lang="en-BE"/>
          </a:p>
        </p:txBody>
      </p:sp>
    </p:spTree>
    <p:extLst>
      <p:ext uri="{BB962C8B-B14F-4D97-AF65-F5344CB8AC3E}">
        <p14:creationId xmlns:p14="http://schemas.microsoft.com/office/powerpoint/2010/main" val="1738404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095953A-7DC0-3F46-6E96-31FBC9B1A0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0503" y="-18309"/>
            <a:ext cx="4438566" cy="6883029"/>
            <a:chOff x="7760503" y="-18309"/>
            <a:chExt cx="4438566" cy="6883029"/>
          </a:xfrm>
        </p:grpSpPr>
        <p:sp>
          <p:nvSpPr>
            <p:cNvPr id="11" name="Rectangle 10">
              <a:extLst>
                <a:ext uri="{FF2B5EF4-FFF2-40B4-BE49-F238E27FC236}">
                  <a16:creationId xmlns:a16="http://schemas.microsoft.com/office/drawing/2014/main" id="{707A3D96-0FAB-1097-EDDA-3FEF83BF3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12" y="-11580"/>
              <a:ext cx="4431490" cy="6876300"/>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EAB96BF-DFB3-4E65-F857-5FB098087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760503" y="1713600"/>
              <a:ext cx="4431496"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F350EA2-C795-0DD6-A39B-C92018940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09" y="-11586"/>
              <a:ext cx="3264743"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AC1597-691C-C2BF-535E-B9DBBAA76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547151" y="1202115"/>
              <a:ext cx="6872341" cy="4431494"/>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BEF4F72-891C-27D0-20BB-9D3177504EED}"/>
              </a:ext>
            </a:extLst>
          </p:cNvPr>
          <p:cNvSpPr>
            <a:spLocks noGrp="1"/>
          </p:cNvSpPr>
          <p:nvPr>
            <p:ph type="title"/>
          </p:nvPr>
        </p:nvSpPr>
        <p:spPr>
          <a:xfrm>
            <a:off x="8328214" y="1489363"/>
            <a:ext cx="3310215" cy="2987269"/>
          </a:xfrm>
        </p:spPr>
        <p:txBody>
          <a:bodyPr vert="horz" lIns="91440" tIns="45720" rIns="91440" bIns="45720" rtlCol="0" anchor="t">
            <a:normAutofit/>
          </a:bodyPr>
          <a:lstStyle/>
          <a:p>
            <a:r>
              <a:rPr lang="en-US" sz="3200" kern="1200">
                <a:solidFill>
                  <a:srgbClr val="FFFFFF"/>
                </a:solidFill>
                <a:latin typeface="+mj-lt"/>
                <a:ea typeface="+mj-ea"/>
                <a:cs typeface="+mj-cs"/>
              </a:rPr>
              <a:t>Same example with sources…</a:t>
            </a:r>
          </a:p>
        </p:txBody>
      </p:sp>
      <p:pic>
        <p:nvPicPr>
          <p:cNvPr id="5" name="Content Placeholder 4" descr="A white paper with black text&#10;&#10;Description automatically generated">
            <a:extLst>
              <a:ext uri="{FF2B5EF4-FFF2-40B4-BE49-F238E27FC236}">
                <a16:creationId xmlns:a16="http://schemas.microsoft.com/office/drawing/2014/main" id="{BC4A06BA-64B2-796A-93A8-F77F841FDEE3}"/>
              </a:ext>
            </a:extLst>
          </p:cNvPr>
          <p:cNvPicPr>
            <a:picLocks noGrp="1" noChangeAspect="1"/>
          </p:cNvPicPr>
          <p:nvPr>
            <p:ph idx="1"/>
          </p:nvPr>
        </p:nvPicPr>
        <p:blipFill>
          <a:blip r:embed="rId2"/>
          <a:stretch>
            <a:fillRect/>
          </a:stretch>
        </p:blipFill>
        <p:spPr>
          <a:xfrm>
            <a:off x="64712" y="1018572"/>
            <a:ext cx="7511419" cy="4300287"/>
          </a:xfrm>
          <a:prstGeom prst="rect">
            <a:avLst/>
          </a:prstGeom>
        </p:spPr>
      </p:pic>
      <p:sp>
        <p:nvSpPr>
          <p:cNvPr id="3" name="Slide Number Placeholder 2">
            <a:extLst>
              <a:ext uri="{FF2B5EF4-FFF2-40B4-BE49-F238E27FC236}">
                <a16:creationId xmlns:a16="http://schemas.microsoft.com/office/drawing/2014/main" id="{D75B604F-F8B2-2427-D900-6115F0ACEB3A}"/>
              </a:ext>
            </a:extLst>
          </p:cNvPr>
          <p:cNvSpPr>
            <a:spLocks noGrp="1"/>
          </p:cNvSpPr>
          <p:nvPr>
            <p:ph type="sldNum" sz="quarter" idx="12"/>
          </p:nvPr>
        </p:nvSpPr>
        <p:spPr/>
        <p:txBody>
          <a:bodyPr/>
          <a:lstStyle/>
          <a:p>
            <a:fld id="{7E555160-710F-7B42-86B5-B86B438D982A}" type="slidenum">
              <a:rPr lang="en-BE" smtClean="0"/>
              <a:t>33</a:t>
            </a:fld>
            <a:endParaRPr lang="en-BE"/>
          </a:p>
        </p:txBody>
      </p:sp>
    </p:spTree>
    <p:extLst>
      <p:ext uri="{BB962C8B-B14F-4D97-AF65-F5344CB8AC3E}">
        <p14:creationId xmlns:p14="http://schemas.microsoft.com/office/powerpoint/2010/main" val="2924173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Target with various rings of accuracy">
            <a:extLst>
              <a:ext uri="{FF2B5EF4-FFF2-40B4-BE49-F238E27FC236}">
                <a16:creationId xmlns:a16="http://schemas.microsoft.com/office/drawing/2014/main" id="{363853A2-CE3F-F242-EE75-A787DE1B70D2}"/>
              </a:ext>
            </a:extLst>
          </p:cNvPr>
          <p:cNvPicPr>
            <a:picLocks noChangeAspect="1"/>
          </p:cNvPicPr>
          <p:nvPr/>
        </p:nvPicPr>
        <p:blipFill rotWithShape="1">
          <a:blip r:embed="rId2"/>
          <a:srcRect l="15628" r="-1" b="-1"/>
          <a:stretch/>
        </p:blipFill>
        <p:spPr>
          <a:xfrm>
            <a:off x="3523488" y="10"/>
            <a:ext cx="8668512" cy="6857990"/>
          </a:xfrm>
          <a:prstGeom prst="rect">
            <a:avLst/>
          </a:prstGeom>
        </p:spPr>
      </p:pic>
      <p:sp>
        <p:nvSpPr>
          <p:cNvPr id="15" name="Rectangle 1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5331DD-19DF-526A-FCF8-803F544D7D6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DEMO</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21D58468-DB5E-91C4-54F5-5624E58D93C3}"/>
              </a:ext>
            </a:extLst>
          </p:cNvPr>
          <p:cNvSpPr>
            <a:spLocks noGrp="1"/>
          </p:cNvSpPr>
          <p:nvPr>
            <p:ph type="sldNum" sz="quarter" idx="12"/>
          </p:nvPr>
        </p:nvSpPr>
        <p:spPr/>
        <p:txBody>
          <a:bodyPr/>
          <a:lstStyle/>
          <a:p>
            <a:fld id="{7E555160-710F-7B42-86B5-B86B438D982A}" type="slidenum">
              <a:rPr lang="en-BE" smtClean="0"/>
              <a:t>34</a:t>
            </a:fld>
            <a:endParaRPr lang="en-BE"/>
          </a:p>
        </p:txBody>
      </p:sp>
    </p:spTree>
    <p:extLst>
      <p:ext uri="{BB962C8B-B14F-4D97-AF65-F5344CB8AC3E}">
        <p14:creationId xmlns:p14="http://schemas.microsoft.com/office/powerpoint/2010/main" val="1861275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D90817-8D1A-84C1-6F56-9B437C7B2536}"/>
              </a:ext>
            </a:extLst>
          </p:cNvPr>
          <p:cNvSpPr>
            <a:spLocks noGrp="1"/>
          </p:cNvSpPr>
          <p:nvPr>
            <p:ph type="title"/>
          </p:nvPr>
        </p:nvSpPr>
        <p:spPr>
          <a:xfrm>
            <a:off x="804672" y="5116529"/>
            <a:ext cx="10592174" cy="1000655"/>
          </a:xfrm>
        </p:spPr>
        <p:txBody>
          <a:bodyPr vert="horz" lIns="91440" tIns="45720" rIns="91440" bIns="45720" rtlCol="0" anchor="t">
            <a:normAutofit fontScale="90000"/>
          </a:bodyPr>
          <a:lstStyle/>
          <a:p>
            <a:r>
              <a:rPr lang="en-US" sz="4000" dirty="0">
                <a:solidFill>
                  <a:schemeClr val="tx2"/>
                </a:solidFill>
              </a:rPr>
              <a:t>Microsoft Copilot: Integrating LLMs in all applications…</a:t>
            </a:r>
          </a:p>
        </p:txBody>
      </p:sp>
      <p:pic>
        <p:nvPicPr>
          <p:cNvPr id="5" name="Picture 4" descr="A logo with a rainbow colored logo&#10;&#10;Description automatically generated">
            <a:extLst>
              <a:ext uri="{FF2B5EF4-FFF2-40B4-BE49-F238E27FC236}">
                <a16:creationId xmlns:a16="http://schemas.microsoft.com/office/drawing/2014/main" id="{E2AB5F05-B19F-8B54-9601-F649680213E1}"/>
              </a:ext>
            </a:extLst>
          </p:cNvPr>
          <p:cNvPicPr>
            <a:picLocks noChangeAspect="1"/>
          </p:cNvPicPr>
          <p:nvPr/>
        </p:nvPicPr>
        <p:blipFill rotWithShape="1">
          <a:blip r:embed="rId2"/>
          <a:srcRect t="20583" b="18154"/>
          <a:stretch/>
        </p:blipFill>
        <p:spPr>
          <a:xfrm>
            <a:off x="-1" y="10"/>
            <a:ext cx="12192001" cy="4201449"/>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Slide Number Placeholder 2">
            <a:extLst>
              <a:ext uri="{FF2B5EF4-FFF2-40B4-BE49-F238E27FC236}">
                <a16:creationId xmlns:a16="http://schemas.microsoft.com/office/drawing/2014/main" id="{944764CB-3D82-864A-8319-6B1FEE257B21}"/>
              </a:ext>
            </a:extLst>
          </p:cNvPr>
          <p:cNvSpPr>
            <a:spLocks noGrp="1"/>
          </p:cNvSpPr>
          <p:nvPr>
            <p:ph type="sldNum" sz="quarter" idx="12"/>
          </p:nvPr>
        </p:nvSpPr>
        <p:spPr/>
        <p:txBody>
          <a:bodyPr/>
          <a:lstStyle/>
          <a:p>
            <a:fld id="{7E555160-710F-7B42-86B5-B86B438D982A}" type="slidenum">
              <a:rPr lang="en-BE" smtClean="0"/>
              <a:t>35</a:t>
            </a:fld>
            <a:endParaRPr lang="en-BE"/>
          </a:p>
        </p:txBody>
      </p:sp>
    </p:spTree>
    <p:extLst>
      <p:ext uri="{BB962C8B-B14F-4D97-AF65-F5344CB8AC3E}">
        <p14:creationId xmlns:p14="http://schemas.microsoft.com/office/powerpoint/2010/main" val="400600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3ECF71-41CC-EA25-6D58-6800D43B0D24}"/>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dirty="0">
                <a:solidFill>
                  <a:schemeClr val="tx1"/>
                </a:solidFill>
                <a:latin typeface="+mj-lt"/>
                <a:ea typeface="+mj-ea"/>
                <a:cs typeface="+mj-cs"/>
              </a:rPr>
              <a:t>Or handmade…</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 shot of a computer program&#10;&#10;Description automatically generated">
            <a:extLst>
              <a:ext uri="{FF2B5EF4-FFF2-40B4-BE49-F238E27FC236}">
                <a16:creationId xmlns:a16="http://schemas.microsoft.com/office/drawing/2014/main" id="{5E2FFBE2-E520-88A5-2607-1905C8819D33}"/>
              </a:ext>
            </a:extLst>
          </p:cNvPr>
          <p:cNvPicPr>
            <a:picLocks noChangeAspect="1"/>
          </p:cNvPicPr>
          <p:nvPr/>
        </p:nvPicPr>
        <p:blipFill>
          <a:blip r:embed="rId2"/>
          <a:stretch>
            <a:fillRect/>
          </a:stretch>
        </p:blipFill>
        <p:spPr>
          <a:xfrm>
            <a:off x="5922492" y="1648863"/>
            <a:ext cx="5536001" cy="3501520"/>
          </a:xfrm>
          <a:prstGeom prst="rect">
            <a:avLst/>
          </a:prstGeom>
        </p:spPr>
      </p:pic>
      <p:sp>
        <p:nvSpPr>
          <p:cNvPr id="3" name="Slide Number Placeholder 2">
            <a:extLst>
              <a:ext uri="{FF2B5EF4-FFF2-40B4-BE49-F238E27FC236}">
                <a16:creationId xmlns:a16="http://schemas.microsoft.com/office/drawing/2014/main" id="{8D0C9D3D-8F40-1FBD-65DE-E2F04EEABF44}"/>
              </a:ext>
            </a:extLst>
          </p:cNvPr>
          <p:cNvSpPr>
            <a:spLocks noGrp="1"/>
          </p:cNvSpPr>
          <p:nvPr>
            <p:ph type="sldNum" sz="quarter" idx="12"/>
          </p:nvPr>
        </p:nvSpPr>
        <p:spPr/>
        <p:txBody>
          <a:bodyPr/>
          <a:lstStyle/>
          <a:p>
            <a:fld id="{7E555160-710F-7B42-86B5-B86B438D982A}" type="slidenum">
              <a:rPr lang="en-BE" smtClean="0"/>
              <a:t>36</a:t>
            </a:fld>
            <a:endParaRPr lang="en-BE"/>
          </a:p>
        </p:txBody>
      </p:sp>
    </p:spTree>
    <p:extLst>
      <p:ext uri="{BB962C8B-B14F-4D97-AF65-F5344CB8AC3E}">
        <p14:creationId xmlns:p14="http://schemas.microsoft.com/office/powerpoint/2010/main" val="2803906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teel gears">
            <a:extLst>
              <a:ext uri="{FF2B5EF4-FFF2-40B4-BE49-F238E27FC236}">
                <a16:creationId xmlns:a16="http://schemas.microsoft.com/office/drawing/2014/main" id="{7A3336FC-9053-3682-9D12-4D6411630F9C}"/>
              </a:ext>
            </a:extLst>
          </p:cNvPr>
          <p:cNvPicPr>
            <a:picLocks noChangeAspect="1"/>
          </p:cNvPicPr>
          <p:nvPr/>
        </p:nvPicPr>
        <p:blipFill rotWithShape="1">
          <a:blip r:embed="rId3">
            <a:alphaModFix amt="50000"/>
          </a:blip>
          <a:srcRect b="15730"/>
          <a:stretch/>
        </p:blipFill>
        <p:spPr>
          <a:xfrm>
            <a:off x="20" y="10"/>
            <a:ext cx="12191979" cy="6857990"/>
          </a:xfrm>
          <a:prstGeom prst="rect">
            <a:avLst/>
          </a:prstGeom>
        </p:spPr>
      </p:pic>
      <p:sp>
        <p:nvSpPr>
          <p:cNvPr id="2" name="Title 1">
            <a:extLst>
              <a:ext uri="{FF2B5EF4-FFF2-40B4-BE49-F238E27FC236}">
                <a16:creationId xmlns:a16="http://schemas.microsoft.com/office/drawing/2014/main" id="{BBE316E0-8A84-4514-6153-0A2F3089A1A4}"/>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So how does this work?</a:t>
            </a:r>
          </a:p>
        </p:txBody>
      </p:sp>
      <p:sp>
        <p:nvSpPr>
          <p:cNvPr id="3" name="Slide Number Placeholder 2">
            <a:extLst>
              <a:ext uri="{FF2B5EF4-FFF2-40B4-BE49-F238E27FC236}">
                <a16:creationId xmlns:a16="http://schemas.microsoft.com/office/drawing/2014/main" id="{F3092554-CAA5-D677-5DE9-11BFAE627DFB}"/>
              </a:ext>
            </a:extLst>
          </p:cNvPr>
          <p:cNvSpPr>
            <a:spLocks noGrp="1"/>
          </p:cNvSpPr>
          <p:nvPr>
            <p:ph type="sldNum" sz="quarter" idx="12"/>
          </p:nvPr>
        </p:nvSpPr>
        <p:spPr/>
        <p:txBody>
          <a:bodyPr/>
          <a:lstStyle/>
          <a:p>
            <a:fld id="{7E555160-710F-7B42-86B5-B86B438D982A}" type="slidenum">
              <a:rPr lang="en-BE" smtClean="0"/>
              <a:t>37</a:t>
            </a:fld>
            <a:endParaRPr lang="en-BE"/>
          </a:p>
        </p:txBody>
      </p:sp>
    </p:spTree>
    <p:extLst>
      <p:ext uri="{BB962C8B-B14F-4D97-AF65-F5344CB8AC3E}">
        <p14:creationId xmlns:p14="http://schemas.microsoft.com/office/powerpoint/2010/main" val="4116111233"/>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1223E9-7F15-9CCC-C314-9C7D579F6DEA}"/>
              </a:ext>
            </a:extLst>
          </p:cNvPr>
          <p:cNvSpPr>
            <a:spLocks noGrp="1"/>
          </p:cNvSpPr>
          <p:nvPr>
            <p:ph type="title"/>
          </p:nvPr>
        </p:nvSpPr>
        <p:spPr>
          <a:xfrm>
            <a:off x="761803" y="350196"/>
            <a:ext cx="4646904" cy="1624520"/>
          </a:xfrm>
        </p:spPr>
        <p:txBody>
          <a:bodyPr anchor="ctr">
            <a:normAutofit/>
          </a:bodyPr>
          <a:lstStyle/>
          <a:p>
            <a:r>
              <a:rPr lang="en-GB" sz="4000" dirty="0"/>
              <a:t>I</a:t>
            </a:r>
            <a:r>
              <a:rPr lang="en-BE" sz="4000" dirty="0"/>
              <a:t>ntroducing RAG schemes</a:t>
            </a:r>
          </a:p>
        </p:txBody>
      </p:sp>
      <p:sp>
        <p:nvSpPr>
          <p:cNvPr id="3" name="Content Placeholder 2">
            <a:extLst>
              <a:ext uri="{FF2B5EF4-FFF2-40B4-BE49-F238E27FC236}">
                <a16:creationId xmlns:a16="http://schemas.microsoft.com/office/drawing/2014/main" id="{D7F5F1F2-C9C6-7823-226A-0BBB4453DC5D}"/>
              </a:ext>
            </a:extLst>
          </p:cNvPr>
          <p:cNvSpPr>
            <a:spLocks noGrp="1"/>
          </p:cNvSpPr>
          <p:nvPr>
            <p:ph idx="1"/>
          </p:nvPr>
        </p:nvSpPr>
        <p:spPr>
          <a:xfrm>
            <a:off x="761802" y="2743200"/>
            <a:ext cx="4646905" cy="3613149"/>
          </a:xfrm>
        </p:spPr>
        <p:txBody>
          <a:bodyPr anchor="ctr">
            <a:normAutofit/>
          </a:bodyPr>
          <a:lstStyle/>
          <a:p>
            <a:r>
              <a:rPr lang="en-GB" sz="2000" dirty="0"/>
              <a:t>W</a:t>
            </a:r>
            <a:r>
              <a:rPr lang="en-BE" sz="2000" dirty="0"/>
              <a:t>hat is RAG? </a:t>
            </a:r>
          </a:p>
          <a:p>
            <a:r>
              <a:rPr lang="en-BE" sz="2000" dirty="0"/>
              <a:t>What Limitations can we overcome with this?</a:t>
            </a:r>
          </a:p>
          <a:p>
            <a:r>
              <a:rPr lang="en-BE" sz="2000" dirty="0"/>
              <a:t>What is the difference between RAG and Fine-tuning?</a:t>
            </a:r>
          </a:p>
        </p:txBody>
      </p:sp>
      <p:pic>
        <p:nvPicPr>
          <p:cNvPr id="5" name="Picture 4" descr="Checkmate in a chess game">
            <a:extLst>
              <a:ext uri="{FF2B5EF4-FFF2-40B4-BE49-F238E27FC236}">
                <a16:creationId xmlns:a16="http://schemas.microsoft.com/office/drawing/2014/main" id="{D74A9279-1082-39C2-97A0-63F38FDAB2BA}"/>
              </a:ext>
            </a:extLst>
          </p:cNvPr>
          <p:cNvPicPr>
            <a:picLocks noChangeAspect="1"/>
          </p:cNvPicPr>
          <p:nvPr/>
        </p:nvPicPr>
        <p:blipFill rotWithShape="1">
          <a:blip r:embed="rId2"/>
          <a:srcRect l="15040" r="17553" b="1"/>
          <a:stretch/>
        </p:blipFill>
        <p:spPr>
          <a:xfrm>
            <a:off x="6096000" y="1"/>
            <a:ext cx="6102825" cy="6858000"/>
          </a:xfrm>
          <a:prstGeom prst="rect">
            <a:avLst/>
          </a:prstGeom>
        </p:spPr>
      </p:pic>
      <p:sp>
        <p:nvSpPr>
          <p:cNvPr id="4" name="Slide Number Placeholder 3">
            <a:extLst>
              <a:ext uri="{FF2B5EF4-FFF2-40B4-BE49-F238E27FC236}">
                <a16:creationId xmlns:a16="http://schemas.microsoft.com/office/drawing/2014/main" id="{75B2B3BA-5172-B46F-76A4-515B7B677BB6}"/>
              </a:ext>
            </a:extLst>
          </p:cNvPr>
          <p:cNvSpPr>
            <a:spLocks noGrp="1"/>
          </p:cNvSpPr>
          <p:nvPr>
            <p:ph type="sldNum" sz="quarter" idx="12"/>
          </p:nvPr>
        </p:nvSpPr>
        <p:spPr/>
        <p:txBody>
          <a:bodyPr/>
          <a:lstStyle/>
          <a:p>
            <a:fld id="{7E555160-710F-7B42-86B5-B86B438D982A}" type="slidenum">
              <a:rPr lang="en-BE" smtClean="0"/>
              <a:t>38</a:t>
            </a:fld>
            <a:endParaRPr lang="en-BE"/>
          </a:p>
        </p:txBody>
      </p:sp>
    </p:spTree>
    <p:extLst>
      <p:ext uri="{BB962C8B-B14F-4D97-AF65-F5344CB8AC3E}">
        <p14:creationId xmlns:p14="http://schemas.microsoft.com/office/powerpoint/2010/main" val="21517261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75F2D-002B-3BF4-F35E-1EFD667C4E64}"/>
              </a:ext>
            </a:extLst>
          </p:cNvPr>
          <p:cNvSpPr>
            <a:spLocks noGrp="1"/>
          </p:cNvSpPr>
          <p:nvPr>
            <p:ph type="title"/>
          </p:nvPr>
        </p:nvSpPr>
        <p:spPr/>
        <p:txBody>
          <a:bodyPr/>
          <a:lstStyle/>
          <a:p>
            <a:r>
              <a:rPr lang="en-BE" dirty="0"/>
              <a:t>Retrieval Augmented Generation</a:t>
            </a:r>
          </a:p>
        </p:txBody>
      </p:sp>
      <p:pic>
        <p:nvPicPr>
          <p:cNvPr id="5" name="Picture 4" descr="A diagram of a diagram&#10;&#10;Description automatically generated">
            <a:extLst>
              <a:ext uri="{FF2B5EF4-FFF2-40B4-BE49-F238E27FC236}">
                <a16:creationId xmlns:a16="http://schemas.microsoft.com/office/drawing/2014/main" id="{B5433D18-E77D-C010-CB9A-4CABA8921DDC}"/>
              </a:ext>
            </a:extLst>
          </p:cNvPr>
          <p:cNvPicPr>
            <a:picLocks noChangeAspect="1"/>
          </p:cNvPicPr>
          <p:nvPr/>
        </p:nvPicPr>
        <p:blipFill>
          <a:blip r:embed="rId2"/>
          <a:stretch>
            <a:fillRect/>
          </a:stretch>
        </p:blipFill>
        <p:spPr>
          <a:xfrm>
            <a:off x="838200" y="2121093"/>
            <a:ext cx="10071538" cy="3178647"/>
          </a:xfrm>
          <a:prstGeom prst="rect">
            <a:avLst/>
          </a:prstGeom>
        </p:spPr>
      </p:pic>
      <p:sp>
        <p:nvSpPr>
          <p:cNvPr id="3" name="Slide Number Placeholder 2">
            <a:extLst>
              <a:ext uri="{FF2B5EF4-FFF2-40B4-BE49-F238E27FC236}">
                <a16:creationId xmlns:a16="http://schemas.microsoft.com/office/drawing/2014/main" id="{19FC0DA1-7075-2006-A788-48B577F57051}"/>
              </a:ext>
            </a:extLst>
          </p:cNvPr>
          <p:cNvSpPr>
            <a:spLocks noGrp="1"/>
          </p:cNvSpPr>
          <p:nvPr>
            <p:ph type="sldNum" sz="quarter" idx="12"/>
          </p:nvPr>
        </p:nvSpPr>
        <p:spPr/>
        <p:txBody>
          <a:bodyPr/>
          <a:lstStyle/>
          <a:p>
            <a:fld id="{7E555160-710F-7B42-86B5-B86B438D982A}" type="slidenum">
              <a:rPr lang="en-BE" smtClean="0"/>
              <a:t>39</a:t>
            </a:fld>
            <a:endParaRPr lang="en-BE"/>
          </a:p>
        </p:txBody>
      </p:sp>
    </p:spTree>
    <p:extLst>
      <p:ext uri="{BB962C8B-B14F-4D97-AF65-F5344CB8AC3E}">
        <p14:creationId xmlns:p14="http://schemas.microsoft.com/office/powerpoint/2010/main" val="531196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71108AB-96F5-85A0-E00A-DA183CE5BE55}"/>
              </a:ext>
            </a:extLst>
          </p:cNvPr>
          <p:cNvSpPr>
            <a:spLocks noGrp="1"/>
          </p:cNvSpPr>
          <p:nvPr>
            <p:ph type="title"/>
          </p:nvPr>
        </p:nvSpPr>
        <p:spPr>
          <a:xfrm>
            <a:off x="1371597" y="348865"/>
            <a:ext cx="10044023" cy="877729"/>
          </a:xfrm>
        </p:spPr>
        <p:txBody>
          <a:bodyPr anchor="ctr">
            <a:normAutofit/>
          </a:bodyPr>
          <a:lstStyle/>
          <a:p>
            <a:r>
              <a:rPr lang="en-BE" sz="4000">
                <a:solidFill>
                  <a:srgbClr val="FFFFFF"/>
                </a:solidFill>
              </a:rPr>
              <a:t>OUTLINE</a:t>
            </a:r>
          </a:p>
        </p:txBody>
      </p:sp>
      <p:graphicFrame>
        <p:nvGraphicFramePr>
          <p:cNvPr id="23" name="Content Placeholder 2">
            <a:extLst>
              <a:ext uri="{FF2B5EF4-FFF2-40B4-BE49-F238E27FC236}">
                <a16:creationId xmlns:a16="http://schemas.microsoft.com/office/drawing/2014/main" id="{DC01CE3D-9205-BCCD-92DB-BB1C1E5AFC03}"/>
              </a:ext>
            </a:extLst>
          </p:cNvPr>
          <p:cNvGraphicFramePr>
            <a:graphicFrameLocks noGrp="1"/>
          </p:cNvGraphicFramePr>
          <p:nvPr>
            <p:ph idx="1"/>
            <p:extLst>
              <p:ext uri="{D42A27DB-BD31-4B8C-83A1-F6EECF244321}">
                <p14:modId xmlns:p14="http://schemas.microsoft.com/office/powerpoint/2010/main" val="2134277888"/>
              </p:ext>
            </p:extLst>
          </p:nvPr>
        </p:nvGraphicFramePr>
        <p:xfrm>
          <a:off x="929693" y="1813693"/>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459CC8B3-E4D4-EA4F-F72A-79ED270A2270}"/>
              </a:ext>
            </a:extLst>
          </p:cNvPr>
          <p:cNvSpPr>
            <a:spLocks noGrp="1"/>
          </p:cNvSpPr>
          <p:nvPr>
            <p:ph type="sldNum" sz="quarter" idx="12"/>
          </p:nvPr>
        </p:nvSpPr>
        <p:spPr/>
        <p:txBody>
          <a:bodyPr/>
          <a:lstStyle/>
          <a:p>
            <a:fld id="{7E555160-710F-7B42-86B5-B86B438D982A}" type="slidenum">
              <a:rPr lang="en-BE" smtClean="0"/>
              <a:t>4</a:t>
            </a:fld>
            <a:endParaRPr lang="en-BE"/>
          </a:p>
        </p:txBody>
      </p:sp>
    </p:spTree>
    <p:extLst>
      <p:ext uri="{BB962C8B-B14F-4D97-AF65-F5344CB8AC3E}">
        <p14:creationId xmlns:p14="http://schemas.microsoft.com/office/powerpoint/2010/main" val="1637114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518BCE60-EB58-4019-B93A-1094BA89F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5239C5D7-3A83-4B28-BA16-9364DA5FA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5385538" cy="6858000"/>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0E4BDC5-1DF0-B758-02E4-0AA24AB72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087"/>
            <a:ext cx="6103704" cy="5125412"/>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9373A-B29E-B761-0E36-848C9F46C5D5}"/>
              </a:ext>
            </a:extLst>
          </p:cNvPr>
          <p:cNvSpPr>
            <a:spLocks noGrp="1"/>
          </p:cNvSpPr>
          <p:nvPr>
            <p:ph type="title"/>
          </p:nvPr>
        </p:nvSpPr>
        <p:spPr>
          <a:xfrm>
            <a:off x="768096" y="777240"/>
            <a:ext cx="4502683" cy="3792070"/>
          </a:xfrm>
        </p:spPr>
        <p:txBody>
          <a:bodyPr vert="horz" lIns="91440" tIns="45720" rIns="91440" bIns="45720" rtlCol="0" anchor="t">
            <a:normAutofit/>
          </a:bodyPr>
          <a:lstStyle/>
          <a:p>
            <a:r>
              <a:rPr lang="en-US" sz="4800"/>
              <a:t>And what about fine-tuning?</a:t>
            </a:r>
          </a:p>
        </p:txBody>
      </p:sp>
      <p:pic>
        <p:nvPicPr>
          <p:cNvPr id="4" name="Picture 3" descr="A DJ playing nightclub disco sounds">
            <a:extLst>
              <a:ext uri="{FF2B5EF4-FFF2-40B4-BE49-F238E27FC236}">
                <a16:creationId xmlns:a16="http://schemas.microsoft.com/office/drawing/2014/main" id="{DE5BA872-E18C-3F24-1F66-0CEA75C364F9}"/>
              </a:ext>
            </a:extLst>
          </p:cNvPr>
          <p:cNvPicPr>
            <a:picLocks noChangeAspect="1"/>
          </p:cNvPicPr>
          <p:nvPr/>
        </p:nvPicPr>
        <p:blipFill rotWithShape="1">
          <a:blip r:embed="rId2"/>
          <a:srcRect l="9720" r="37861" b="-1"/>
          <a:stretch/>
        </p:blipFill>
        <p:spPr>
          <a:xfrm>
            <a:off x="6103705" y="10"/>
            <a:ext cx="5385539" cy="6857990"/>
          </a:xfrm>
          <a:prstGeom prst="rect">
            <a:avLst/>
          </a:prstGeom>
        </p:spPr>
      </p:pic>
      <p:sp>
        <p:nvSpPr>
          <p:cNvPr id="14" name="tint">
            <a:extLst>
              <a:ext uri="{FF2B5EF4-FFF2-40B4-BE49-F238E27FC236}">
                <a16:creationId xmlns:a16="http://schemas.microsoft.com/office/drawing/2014/main" id="{49109861-B852-BC17-33D7-416D00A396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92294" y="0"/>
            <a:ext cx="696657"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EDA311C0-BB3D-7C81-0A48-23712C0B2BDE}"/>
              </a:ext>
            </a:extLst>
          </p:cNvPr>
          <p:cNvSpPr>
            <a:spLocks noGrp="1"/>
          </p:cNvSpPr>
          <p:nvPr>
            <p:ph type="sldNum" sz="quarter" idx="12"/>
          </p:nvPr>
        </p:nvSpPr>
        <p:spPr/>
        <p:txBody>
          <a:bodyPr/>
          <a:lstStyle/>
          <a:p>
            <a:fld id="{7E555160-710F-7B42-86B5-B86B438D982A}" type="slidenum">
              <a:rPr lang="en-BE" smtClean="0"/>
              <a:t>40</a:t>
            </a:fld>
            <a:endParaRPr lang="en-BE"/>
          </a:p>
        </p:txBody>
      </p:sp>
    </p:spTree>
    <p:extLst>
      <p:ext uri="{BB962C8B-B14F-4D97-AF65-F5344CB8AC3E}">
        <p14:creationId xmlns:p14="http://schemas.microsoft.com/office/powerpoint/2010/main" val="95257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6BB3E-540E-FA2E-FB42-BED340D111CC}"/>
              </a:ext>
            </a:extLst>
          </p:cNvPr>
          <p:cNvSpPr>
            <a:spLocks noGrp="1"/>
          </p:cNvSpPr>
          <p:nvPr>
            <p:ph type="title"/>
          </p:nvPr>
        </p:nvSpPr>
        <p:spPr>
          <a:xfrm>
            <a:off x="552003" y="171950"/>
            <a:ext cx="10515600" cy="1325563"/>
          </a:xfrm>
        </p:spPr>
        <p:txBody>
          <a:bodyPr/>
          <a:lstStyle/>
          <a:p>
            <a:r>
              <a:rPr lang="en-BE" dirty="0"/>
              <a:t>RAG vs Fine-Tuning</a:t>
            </a:r>
          </a:p>
        </p:txBody>
      </p:sp>
      <p:pic>
        <p:nvPicPr>
          <p:cNvPr id="6" name="Picture 5" descr="A white sheet with green and red check marks&#10;&#10;Description automatically generated">
            <a:extLst>
              <a:ext uri="{FF2B5EF4-FFF2-40B4-BE49-F238E27FC236}">
                <a16:creationId xmlns:a16="http://schemas.microsoft.com/office/drawing/2014/main" id="{644E4D63-E96C-B739-C5E7-E753BACA395C}"/>
              </a:ext>
            </a:extLst>
          </p:cNvPr>
          <p:cNvPicPr>
            <a:picLocks noChangeAspect="1"/>
          </p:cNvPicPr>
          <p:nvPr/>
        </p:nvPicPr>
        <p:blipFill>
          <a:blip r:embed="rId2"/>
          <a:stretch>
            <a:fillRect/>
          </a:stretch>
        </p:blipFill>
        <p:spPr>
          <a:xfrm>
            <a:off x="6649659" y="1253040"/>
            <a:ext cx="4773715" cy="4671212"/>
          </a:xfrm>
          <a:prstGeom prst="rect">
            <a:avLst/>
          </a:prstGeom>
        </p:spPr>
      </p:pic>
      <p:sp>
        <p:nvSpPr>
          <p:cNvPr id="7" name="TextBox 6">
            <a:extLst>
              <a:ext uri="{FF2B5EF4-FFF2-40B4-BE49-F238E27FC236}">
                <a16:creationId xmlns:a16="http://schemas.microsoft.com/office/drawing/2014/main" id="{6106D2DB-C20B-B426-10E3-8192996B743B}"/>
              </a:ext>
            </a:extLst>
          </p:cNvPr>
          <p:cNvSpPr txBox="1"/>
          <p:nvPr/>
        </p:nvSpPr>
        <p:spPr>
          <a:xfrm>
            <a:off x="7286546" y="5924252"/>
            <a:ext cx="3716072" cy="600164"/>
          </a:xfrm>
          <a:prstGeom prst="rect">
            <a:avLst/>
          </a:prstGeom>
          <a:noFill/>
        </p:spPr>
        <p:txBody>
          <a:bodyPr wrap="square" rtlCol="0">
            <a:spAutoFit/>
          </a:bodyPr>
          <a:lstStyle/>
          <a:p>
            <a:r>
              <a:rPr lang="en-GB" sz="1100" dirty="0"/>
              <a:t>S</a:t>
            </a:r>
            <a:r>
              <a:rPr lang="en-BE" sz="1100" dirty="0"/>
              <a:t>ource: </a:t>
            </a:r>
            <a:r>
              <a:rPr lang="en-GB" sz="1100" dirty="0"/>
              <a:t>https://</a:t>
            </a:r>
            <a:r>
              <a:rPr lang="en-GB" sz="1100" dirty="0" err="1"/>
              <a:t>www.linkedin.com</a:t>
            </a:r>
            <a:r>
              <a:rPr lang="en-GB" sz="1100" dirty="0"/>
              <a:t>/pulse/rag-vs-finetuning-which-best-your-llm-applications-sarfraz-nawaz/</a:t>
            </a:r>
            <a:endParaRPr lang="en-BE" sz="1100" dirty="0"/>
          </a:p>
        </p:txBody>
      </p:sp>
      <p:sp>
        <p:nvSpPr>
          <p:cNvPr id="9" name="TextBox 8">
            <a:extLst>
              <a:ext uri="{FF2B5EF4-FFF2-40B4-BE49-F238E27FC236}">
                <a16:creationId xmlns:a16="http://schemas.microsoft.com/office/drawing/2014/main" id="{D542F95A-C897-4316-B489-1C20B3A0BC11}"/>
              </a:ext>
            </a:extLst>
          </p:cNvPr>
          <p:cNvSpPr txBox="1"/>
          <p:nvPr/>
        </p:nvSpPr>
        <p:spPr>
          <a:xfrm>
            <a:off x="522185" y="1498884"/>
            <a:ext cx="6097656" cy="1754326"/>
          </a:xfrm>
          <a:prstGeom prst="rect">
            <a:avLst/>
          </a:prstGeom>
          <a:noFill/>
        </p:spPr>
        <p:txBody>
          <a:bodyPr wrap="square">
            <a:spAutoFit/>
          </a:bodyPr>
          <a:lstStyle/>
          <a:p>
            <a:pPr algn="just"/>
            <a:r>
              <a:rPr lang="en-GB" b="1" i="0" u="none" strike="noStrike" dirty="0">
                <a:solidFill>
                  <a:srgbClr val="0D0D0D"/>
                </a:solidFill>
                <a:effectLst/>
                <a:latin typeface="Söhne"/>
              </a:rPr>
              <a:t>Fine-Tuning</a:t>
            </a:r>
            <a:r>
              <a:rPr lang="en-GB" b="0" i="0" u="none" strike="noStrike" dirty="0">
                <a:solidFill>
                  <a:srgbClr val="0D0D0D"/>
                </a:solidFill>
                <a:effectLst/>
                <a:latin typeface="Söhne"/>
              </a:rPr>
              <a:t>: The process of taking a pre-trained Large Language Model (LLM) and further training it on a smaller, specific dataset to adjust its parameters, so it becomes better at performing a particular task or understanding a specific domain, thereby customizing the model's responses and capabilities to meet unique requirements.</a:t>
            </a:r>
          </a:p>
        </p:txBody>
      </p:sp>
      <p:pic>
        <p:nvPicPr>
          <p:cNvPr id="10" name="Picture 9" descr="A diagram of a network&#10;&#10;Description automatically generated">
            <a:extLst>
              <a:ext uri="{FF2B5EF4-FFF2-40B4-BE49-F238E27FC236}">
                <a16:creationId xmlns:a16="http://schemas.microsoft.com/office/drawing/2014/main" id="{1CF46484-8754-0BEB-1D58-26B25F86944C}"/>
              </a:ext>
            </a:extLst>
          </p:cNvPr>
          <p:cNvPicPr>
            <a:picLocks noChangeAspect="1"/>
          </p:cNvPicPr>
          <p:nvPr/>
        </p:nvPicPr>
        <p:blipFill>
          <a:blip r:embed="rId3"/>
          <a:stretch>
            <a:fillRect/>
          </a:stretch>
        </p:blipFill>
        <p:spPr>
          <a:xfrm>
            <a:off x="1928777" y="3467578"/>
            <a:ext cx="2543832" cy="3056838"/>
          </a:xfrm>
          <a:prstGeom prst="rect">
            <a:avLst/>
          </a:prstGeom>
        </p:spPr>
      </p:pic>
      <p:sp>
        <p:nvSpPr>
          <p:cNvPr id="3" name="Slide Number Placeholder 2">
            <a:extLst>
              <a:ext uri="{FF2B5EF4-FFF2-40B4-BE49-F238E27FC236}">
                <a16:creationId xmlns:a16="http://schemas.microsoft.com/office/drawing/2014/main" id="{B370937B-46E6-D94C-9C97-845B4B098818}"/>
              </a:ext>
            </a:extLst>
          </p:cNvPr>
          <p:cNvSpPr>
            <a:spLocks noGrp="1"/>
          </p:cNvSpPr>
          <p:nvPr>
            <p:ph type="sldNum" sz="quarter" idx="12"/>
          </p:nvPr>
        </p:nvSpPr>
        <p:spPr/>
        <p:txBody>
          <a:bodyPr/>
          <a:lstStyle/>
          <a:p>
            <a:fld id="{7E555160-710F-7B42-86B5-B86B438D982A}" type="slidenum">
              <a:rPr lang="en-BE" smtClean="0"/>
              <a:t>41</a:t>
            </a:fld>
            <a:endParaRPr lang="en-BE"/>
          </a:p>
        </p:txBody>
      </p:sp>
    </p:spTree>
    <p:extLst>
      <p:ext uri="{BB962C8B-B14F-4D97-AF65-F5344CB8AC3E}">
        <p14:creationId xmlns:p14="http://schemas.microsoft.com/office/powerpoint/2010/main" val="2473447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company&#10;&#10;Description automatically generated">
            <a:extLst>
              <a:ext uri="{FF2B5EF4-FFF2-40B4-BE49-F238E27FC236}">
                <a16:creationId xmlns:a16="http://schemas.microsoft.com/office/drawing/2014/main" id="{5926D292-9113-26F8-83CD-CF05BB608312}"/>
              </a:ext>
            </a:extLst>
          </p:cNvPr>
          <p:cNvPicPr>
            <a:picLocks noChangeAspect="1"/>
          </p:cNvPicPr>
          <p:nvPr/>
        </p:nvPicPr>
        <p:blipFill>
          <a:blip r:embed="rId2"/>
          <a:stretch>
            <a:fillRect/>
          </a:stretch>
        </p:blipFill>
        <p:spPr>
          <a:xfrm>
            <a:off x="975622" y="427893"/>
            <a:ext cx="9868224" cy="5550876"/>
          </a:xfrm>
          <a:prstGeom prst="rect">
            <a:avLst/>
          </a:prstGeom>
        </p:spPr>
      </p:pic>
      <p:sp>
        <p:nvSpPr>
          <p:cNvPr id="7" name="TextBox 6">
            <a:extLst>
              <a:ext uri="{FF2B5EF4-FFF2-40B4-BE49-F238E27FC236}">
                <a16:creationId xmlns:a16="http://schemas.microsoft.com/office/drawing/2014/main" id="{31198949-4A79-3ED5-9CBC-FDDFB17E7F08}"/>
              </a:ext>
            </a:extLst>
          </p:cNvPr>
          <p:cNvSpPr txBox="1"/>
          <p:nvPr/>
        </p:nvSpPr>
        <p:spPr>
          <a:xfrm>
            <a:off x="5124484" y="6060775"/>
            <a:ext cx="1943032" cy="369332"/>
          </a:xfrm>
          <a:prstGeom prst="rect">
            <a:avLst/>
          </a:prstGeom>
          <a:noFill/>
        </p:spPr>
        <p:txBody>
          <a:bodyPr wrap="none" rtlCol="0">
            <a:spAutoFit/>
          </a:bodyPr>
          <a:lstStyle/>
          <a:p>
            <a:r>
              <a:rPr lang="en-GB" dirty="0"/>
              <a:t>S</a:t>
            </a:r>
            <a:r>
              <a:rPr lang="en-BE" dirty="0"/>
              <a:t>ource: Microsoft</a:t>
            </a:r>
          </a:p>
        </p:txBody>
      </p:sp>
      <p:sp>
        <p:nvSpPr>
          <p:cNvPr id="2" name="Slide Number Placeholder 1">
            <a:extLst>
              <a:ext uri="{FF2B5EF4-FFF2-40B4-BE49-F238E27FC236}">
                <a16:creationId xmlns:a16="http://schemas.microsoft.com/office/drawing/2014/main" id="{603EA57B-96DB-5349-70C6-BA0FD1ABEB87}"/>
              </a:ext>
            </a:extLst>
          </p:cNvPr>
          <p:cNvSpPr>
            <a:spLocks noGrp="1"/>
          </p:cNvSpPr>
          <p:nvPr>
            <p:ph type="sldNum" sz="quarter" idx="12"/>
          </p:nvPr>
        </p:nvSpPr>
        <p:spPr/>
        <p:txBody>
          <a:bodyPr/>
          <a:lstStyle/>
          <a:p>
            <a:fld id="{7E555160-710F-7B42-86B5-B86B438D982A}" type="slidenum">
              <a:rPr lang="en-BE" smtClean="0"/>
              <a:t>42</a:t>
            </a:fld>
            <a:endParaRPr lang="en-BE"/>
          </a:p>
        </p:txBody>
      </p:sp>
    </p:spTree>
    <p:extLst>
      <p:ext uri="{BB962C8B-B14F-4D97-AF65-F5344CB8AC3E}">
        <p14:creationId xmlns:p14="http://schemas.microsoft.com/office/powerpoint/2010/main" val="2715314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80DCFA-AF4B-1088-6D30-BFE6EA76EE94}"/>
              </a:ext>
            </a:extLst>
          </p:cNvPr>
          <p:cNvPicPr>
            <a:picLocks noChangeAspect="1"/>
          </p:cNvPicPr>
          <p:nvPr/>
        </p:nvPicPr>
        <p:blipFill rotWithShape="1">
          <a:blip r:embed="rId3">
            <a:alphaModFix amt="35000"/>
          </a:blip>
          <a:srcRect t="9804" b="5927"/>
          <a:stretch/>
        </p:blipFill>
        <p:spPr>
          <a:xfrm>
            <a:off x="20" y="268367"/>
            <a:ext cx="12191980" cy="6857990"/>
          </a:xfrm>
          <a:prstGeom prst="rect">
            <a:avLst/>
          </a:prstGeom>
        </p:spPr>
      </p:pic>
      <p:sp>
        <p:nvSpPr>
          <p:cNvPr id="2" name="Title 1">
            <a:extLst>
              <a:ext uri="{FF2B5EF4-FFF2-40B4-BE49-F238E27FC236}">
                <a16:creationId xmlns:a16="http://schemas.microsoft.com/office/drawing/2014/main" id="{0AE7F273-667D-22CA-E81D-44C4D5094C81}"/>
              </a:ext>
            </a:extLst>
          </p:cNvPr>
          <p:cNvSpPr>
            <a:spLocks noGrp="1"/>
          </p:cNvSpPr>
          <p:nvPr>
            <p:ph type="title"/>
          </p:nvPr>
        </p:nvSpPr>
        <p:spPr>
          <a:xfrm>
            <a:off x="838200" y="365125"/>
            <a:ext cx="10515600" cy="1325563"/>
          </a:xfrm>
        </p:spPr>
        <p:txBody>
          <a:bodyPr>
            <a:normAutofit/>
          </a:bodyPr>
          <a:lstStyle/>
          <a:p>
            <a:r>
              <a:rPr lang="en-BE" dirty="0"/>
              <a:t>Limitations of LLMs</a:t>
            </a:r>
          </a:p>
        </p:txBody>
      </p:sp>
      <p:graphicFrame>
        <p:nvGraphicFramePr>
          <p:cNvPr id="5" name="Content Placeholder 2">
            <a:extLst>
              <a:ext uri="{FF2B5EF4-FFF2-40B4-BE49-F238E27FC236}">
                <a16:creationId xmlns:a16="http://schemas.microsoft.com/office/drawing/2014/main" id="{0EF076FF-C423-7CA0-AC5D-A33EB510A15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Slide Number Placeholder 2">
            <a:extLst>
              <a:ext uri="{FF2B5EF4-FFF2-40B4-BE49-F238E27FC236}">
                <a16:creationId xmlns:a16="http://schemas.microsoft.com/office/drawing/2014/main" id="{FAB017FD-B37F-CD22-B30C-2578859CAACA}"/>
              </a:ext>
            </a:extLst>
          </p:cNvPr>
          <p:cNvSpPr>
            <a:spLocks noGrp="1"/>
          </p:cNvSpPr>
          <p:nvPr>
            <p:ph type="sldNum" sz="quarter" idx="12"/>
          </p:nvPr>
        </p:nvSpPr>
        <p:spPr/>
        <p:txBody>
          <a:bodyPr/>
          <a:lstStyle/>
          <a:p>
            <a:fld id="{7E555160-710F-7B42-86B5-B86B438D982A}" type="slidenum">
              <a:rPr lang="en-BE" smtClean="0"/>
              <a:t>43</a:t>
            </a:fld>
            <a:endParaRPr lang="en-BE"/>
          </a:p>
        </p:txBody>
      </p:sp>
    </p:spTree>
    <p:extLst>
      <p:ext uri="{BB962C8B-B14F-4D97-AF65-F5344CB8AC3E}">
        <p14:creationId xmlns:p14="http://schemas.microsoft.com/office/powerpoint/2010/main" val="28598283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Laptop Secure">
            <a:extLst>
              <a:ext uri="{FF2B5EF4-FFF2-40B4-BE49-F238E27FC236}">
                <a16:creationId xmlns:a16="http://schemas.microsoft.com/office/drawing/2014/main" id="{A8AD3333-A495-5C08-E1AA-CD3DBF9B8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20383" y="3104705"/>
            <a:ext cx="3217333" cy="3217333"/>
          </a:xfrm>
          <a:prstGeom prst="rect">
            <a:avLst/>
          </a:prstGeom>
        </p:spPr>
      </p:pic>
      <p:grpSp>
        <p:nvGrpSpPr>
          <p:cNvPr id="19" name="Group 18">
            <a:extLst>
              <a:ext uri="{FF2B5EF4-FFF2-40B4-BE49-F238E27FC236}">
                <a16:creationId xmlns:a16="http://schemas.microsoft.com/office/drawing/2014/main" id="{134CC3FF-7AA4-46F4-8B24-2F9383D86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20" name="Rectangle 19">
              <a:extLst>
                <a:ext uri="{FF2B5EF4-FFF2-40B4-BE49-F238E27FC236}">
                  <a16:creationId xmlns:a16="http://schemas.microsoft.com/office/drawing/2014/main" id="{275E42E8-8B96-4FF0-9DCC-7E2084C0F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8FEA8A4-ED0E-429C-884B-1599153B8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A47A59-58D4-BC64-879B-C3E55CED4E6C}"/>
              </a:ext>
            </a:extLst>
          </p:cNvPr>
          <p:cNvSpPr>
            <a:spLocks noGrp="1"/>
          </p:cNvSpPr>
          <p:nvPr>
            <p:ph type="title"/>
          </p:nvPr>
        </p:nvSpPr>
        <p:spPr>
          <a:xfrm>
            <a:off x="740584" y="859808"/>
            <a:ext cx="3543197" cy="2878986"/>
          </a:xfrm>
        </p:spPr>
        <p:txBody>
          <a:bodyPr>
            <a:normAutofit/>
          </a:bodyPr>
          <a:lstStyle/>
          <a:p>
            <a:pPr algn="ctr"/>
            <a:r>
              <a:rPr lang="en-BE">
                <a:solidFill>
                  <a:schemeClr val="bg1"/>
                </a:solidFill>
              </a:rPr>
              <a:t>USE CASE:</a:t>
            </a:r>
          </a:p>
        </p:txBody>
      </p:sp>
      <p:grpSp>
        <p:nvGrpSpPr>
          <p:cNvPr id="25" name="Graphic 4">
            <a:extLst>
              <a:ext uri="{FF2B5EF4-FFF2-40B4-BE49-F238E27FC236}">
                <a16:creationId xmlns:a16="http://schemas.microsoft.com/office/drawing/2014/main" id="{5F2AA49C-5AC0-41C7-BFAF-74B8D8293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rgbClr val="FFFFFF"/>
          </a:solidFill>
        </p:grpSpPr>
        <p:sp>
          <p:nvSpPr>
            <p:cNvPr id="26" name="Freeform: Shape 25">
              <a:extLst>
                <a:ext uri="{FF2B5EF4-FFF2-40B4-BE49-F238E27FC236}">
                  <a16:creationId xmlns:a16="http://schemas.microsoft.com/office/drawing/2014/main" id="{88A750A0-64B5-41B2-B525-A914EB40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8216C77-85C1-4BDC-87A8-7E7593320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71AED48-754E-41AC-9ECC-DB2597644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48005417-D297-404F-82A5-8C4393E85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7F942D6-2D0C-4894-81F0-6F81714B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FAD802E-9670-4B80-876B-3FF64D29A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38AF437-0BFB-40E4-ADA0-5749919AA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F8BC9C3D-CBBE-4D29-9DAC-98B3CAF39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7016629-22ED-494E-9205-594895DA9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FF3CC1E-0ED4-4599-9B4E-F057769B9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65A4B3A-F9A7-4FA6-A7F3-EA08E0BA1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783B6A14-A56D-4B95-8395-89CF53A09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49F0868B-B193-43B6-BB1E-1FF72993E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40" name="Graphic 4">
            <a:extLst>
              <a:ext uri="{FF2B5EF4-FFF2-40B4-BE49-F238E27FC236}">
                <a16:creationId xmlns:a16="http://schemas.microsoft.com/office/drawing/2014/main" id="{BB32367D-C4F2-49D5-A586-298C7CA821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chemeClr val="bg1"/>
          </a:solidFill>
        </p:grpSpPr>
        <p:sp>
          <p:nvSpPr>
            <p:cNvPr id="41" name="Freeform: Shape 40">
              <a:extLst>
                <a:ext uri="{FF2B5EF4-FFF2-40B4-BE49-F238E27FC236}">
                  <a16:creationId xmlns:a16="http://schemas.microsoft.com/office/drawing/2014/main" id="{E1FF7EE7-ACA2-4BFF-BA75-7FAE93FBB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647462E-B5E8-4F02-A1E4-BD0380A22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12CE109-6153-414A-B2D6-C4F9C6FA2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DAF530F5-D68D-4BC8-8984-F1A8B5DE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EB69747-F9DD-4B80-B488-D5565D0BC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3AFB787-B8A4-4269-9DA9-FF4A66030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E682D93-25A6-4D91-9A81-3F247BBEE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9D5F48B5-53B4-4DA8-B929-6AFF50658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CA195A3-2A74-4D13-A1B8-24765E26B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98F1918-C39D-4713-AB21-685A94435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3592273-DEE6-42E1-B824-11D544332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2D6F82B-B619-4D8B-85AE-0E57103BA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6246C574-90D4-412B-9444-203F7C83C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079E84AD-2E0D-479F-7181-604E4864ECEC}"/>
              </a:ext>
            </a:extLst>
          </p:cNvPr>
          <p:cNvSpPr>
            <a:spLocks noGrp="1"/>
          </p:cNvSpPr>
          <p:nvPr>
            <p:ph idx="1"/>
          </p:nvPr>
        </p:nvSpPr>
        <p:spPr>
          <a:xfrm>
            <a:off x="6477270" y="685805"/>
            <a:ext cx="4974771" cy="5534019"/>
          </a:xfrm>
        </p:spPr>
        <p:txBody>
          <a:bodyPr>
            <a:normAutofit/>
          </a:bodyPr>
          <a:lstStyle/>
          <a:p>
            <a:pPr marL="0" indent="0">
              <a:buNone/>
            </a:pPr>
            <a:r>
              <a:rPr lang="en-BE" b="1">
                <a:solidFill>
                  <a:schemeClr val="bg1"/>
                </a:solidFill>
              </a:rPr>
              <a:t>UNIVERSITY SUPPORT</a:t>
            </a:r>
          </a:p>
          <a:p>
            <a:r>
              <a:rPr lang="en-BE">
                <a:solidFill>
                  <a:schemeClr val="bg1"/>
                </a:solidFill>
              </a:rPr>
              <a:t>Description of use case: Chatbot to provide support related to university.</a:t>
            </a:r>
          </a:p>
          <a:p>
            <a:r>
              <a:rPr lang="en-BE">
                <a:solidFill>
                  <a:schemeClr val="bg1"/>
                </a:solidFill>
              </a:rPr>
              <a:t>Why? </a:t>
            </a:r>
          </a:p>
          <a:p>
            <a:pPr lvl="1"/>
            <a:r>
              <a:rPr lang="en-BE">
                <a:solidFill>
                  <a:schemeClr val="bg1"/>
                </a:solidFill>
              </a:rPr>
              <a:t>Data is there but students can’t find it. </a:t>
            </a:r>
          </a:p>
          <a:p>
            <a:pPr lvl="1"/>
            <a:r>
              <a:rPr lang="en-BE">
                <a:solidFill>
                  <a:schemeClr val="bg1"/>
                </a:solidFill>
              </a:rPr>
              <a:t>Data is updated constantly. </a:t>
            </a:r>
          </a:p>
          <a:p>
            <a:pPr lvl="1"/>
            <a:r>
              <a:rPr lang="en-BE">
                <a:solidFill>
                  <a:schemeClr val="bg1"/>
                </a:solidFill>
              </a:rPr>
              <a:t>Support team getting tickets for information that is there. </a:t>
            </a:r>
          </a:p>
          <a:p>
            <a:endParaRPr lang="en-BE">
              <a:solidFill>
                <a:schemeClr val="bg1"/>
              </a:solidFill>
            </a:endParaRPr>
          </a:p>
        </p:txBody>
      </p:sp>
      <p:sp>
        <p:nvSpPr>
          <p:cNvPr id="4" name="Slide Number Placeholder 3">
            <a:extLst>
              <a:ext uri="{FF2B5EF4-FFF2-40B4-BE49-F238E27FC236}">
                <a16:creationId xmlns:a16="http://schemas.microsoft.com/office/drawing/2014/main" id="{BCF5426C-3E3A-2A44-4850-8885911248DB}"/>
              </a:ext>
            </a:extLst>
          </p:cNvPr>
          <p:cNvSpPr>
            <a:spLocks noGrp="1"/>
          </p:cNvSpPr>
          <p:nvPr>
            <p:ph type="sldNum" sz="quarter" idx="12"/>
          </p:nvPr>
        </p:nvSpPr>
        <p:spPr/>
        <p:txBody>
          <a:bodyPr/>
          <a:lstStyle/>
          <a:p>
            <a:fld id="{7E555160-710F-7B42-86B5-B86B438D982A}" type="slidenum">
              <a:rPr lang="en-BE" smtClean="0"/>
              <a:t>44</a:t>
            </a:fld>
            <a:endParaRPr lang="en-BE"/>
          </a:p>
        </p:txBody>
      </p:sp>
    </p:spTree>
    <p:extLst>
      <p:ext uri="{BB962C8B-B14F-4D97-AF65-F5344CB8AC3E}">
        <p14:creationId xmlns:p14="http://schemas.microsoft.com/office/powerpoint/2010/main" val="37054791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od human figure">
            <a:extLst>
              <a:ext uri="{FF2B5EF4-FFF2-40B4-BE49-F238E27FC236}">
                <a16:creationId xmlns:a16="http://schemas.microsoft.com/office/drawing/2014/main" id="{63EEB9DC-07A5-FCDD-D8D5-28FAD046F86A}"/>
              </a:ext>
            </a:extLst>
          </p:cNvPr>
          <p:cNvPicPr>
            <a:picLocks noChangeAspect="1"/>
          </p:cNvPicPr>
          <p:nvPr/>
        </p:nvPicPr>
        <p:blipFill rotWithShape="1">
          <a:blip r:embed="rId2"/>
          <a:srcRect r="40734" b="-1"/>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C8619B-79A2-3D47-DDAD-93B12F5415C7}"/>
              </a:ext>
            </a:extLst>
          </p:cNvPr>
          <p:cNvSpPr>
            <a:spLocks noGrp="1"/>
          </p:cNvSpPr>
          <p:nvPr>
            <p:ph type="title"/>
          </p:nvPr>
        </p:nvSpPr>
        <p:spPr>
          <a:xfrm>
            <a:off x="761801" y="328512"/>
            <a:ext cx="4778387" cy="1628970"/>
          </a:xfrm>
        </p:spPr>
        <p:txBody>
          <a:bodyPr anchor="ctr">
            <a:normAutofit/>
          </a:bodyPr>
          <a:lstStyle/>
          <a:p>
            <a:r>
              <a:rPr lang="en-BE" sz="4000" b="1" dirty="0"/>
              <a:t>Current State</a:t>
            </a:r>
          </a:p>
        </p:txBody>
      </p:sp>
      <p:sp>
        <p:nvSpPr>
          <p:cNvPr id="3" name="Content Placeholder 2">
            <a:extLst>
              <a:ext uri="{FF2B5EF4-FFF2-40B4-BE49-F238E27FC236}">
                <a16:creationId xmlns:a16="http://schemas.microsoft.com/office/drawing/2014/main" id="{626738FA-59BD-CE2F-EF41-0F07F7C5969B}"/>
              </a:ext>
            </a:extLst>
          </p:cNvPr>
          <p:cNvSpPr>
            <a:spLocks noGrp="1"/>
          </p:cNvSpPr>
          <p:nvPr>
            <p:ph idx="1"/>
          </p:nvPr>
        </p:nvSpPr>
        <p:spPr>
          <a:xfrm>
            <a:off x="761801" y="2884929"/>
            <a:ext cx="4659756" cy="3374137"/>
          </a:xfrm>
        </p:spPr>
        <p:txBody>
          <a:bodyPr anchor="ctr">
            <a:normAutofit/>
          </a:bodyPr>
          <a:lstStyle/>
          <a:p>
            <a:pPr marL="0" indent="0">
              <a:buNone/>
            </a:pPr>
            <a:r>
              <a:rPr lang="en-BE" sz="4000" dirty="0"/>
              <a:t>How do you think a Chatbot used to work?</a:t>
            </a:r>
          </a:p>
          <a:p>
            <a:pPr marL="0" indent="0">
              <a:buNone/>
            </a:pPr>
            <a:endParaRPr lang="en-BE" sz="2000" dirty="0"/>
          </a:p>
        </p:txBody>
      </p:sp>
      <p:sp>
        <p:nvSpPr>
          <p:cNvPr id="4" name="Slide Number Placeholder 3">
            <a:extLst>
              <a:ext uri="{FF2B5EF4-FFF2-40B4-BE49-F238E27FC236}">
                <a16:creationId xmlns:a16="http://schemas.microsoft.com/office/drawing/2014/main" id="{4C02C072-204F-1897-3351-42F1032AB6A4}"/>
              </a:ext>
            </a:extLst>
          </p:cNvPr>
          <p:cNvSpPr>
            <a:spLocks noGrp="1"/>
          </p:cNvSpPr>
          <p:nvPr>
            <p:ph type="sldNum" sz="quarter" idx="12"/>
          </p:nvPr>
        </p:nvSpPr>
        <p:spPr/>
        <p:txBody>
          <a:bodyPr/>
          <a:lstStyle/>
          <a:p>
            <a:fld id="{7E555160-710F-7B42-86B5-B86B438D982A}" type="slidenum">
              <a:rPr lang="en-BE" smtClean="0"/>
              <a:t>45</a:t>
            </a:fld>
            <a:endParaRPr lang="en-BE"/>
          </a:p>
        </p:txBody>
      </p:sp>
    </p:spTree>
    <p:extLst>
      <p:ext uri="{BB962C8B-B14F-4D97-AF65-F5344CB8AC3E}">
        <p14:creationId xmlns:p14="http://schemas.microsoft.com/office/powerpoint/2010/main" val="16423757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F2DD64-3EF5-30FE-2476-50510BFFCF07}"/>
            </a:ext>
          </a:extLst>
        </p:cNvPr>
        <p:cNvGrpSpPr/>
        <p:nvPr/>
      </p:nvGrpSpPr>
      <p:grpSpPr>
        <a:xfrm>
          <a:off x="0" y="0"/>
          <a:ext cx="0" cy="0"/>
          <a:chOff x="0" y="0"/>
          <a:chExt cx="0" cy="0"/>
        </a:xfrm>
      </p:grpSpPr>
      <p:sp>
        <p:nvSpPr>
          <p:cNvPr id="39" name="Rectangle 3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CB91BA-E3C6-80C5-3469-E305B27FE88F}"/>
              </a:ext>
            </a:extLst>
          </p:cNvPr>
          <p:cNvSpPr>
            <a:spLocks noGrp="1"/>
          </p:cNvSpPr>
          <p:nvPr>
            <p:ph type="title"/>
          </p:nvPr>
        </p:nvSpPr>
        <p:spPr>
          <a:xfrm>
            <a:off x="838200" y="459863"/>
            <a:ext cx="10515600" cy="1004594"/>
          </a:xfrm>
        </p:spPr>
        <p:txBody>
          <a:bodyPr>
            <a:normAutofit/>
          </a:bodyPr>
          <a:lstStyle/>
          <a:p>
            <a:pPr algn="ctr"/>
            <a:r>
              <a:rPr lang="en-BE">
                <a:solidFill>
                  <a:srgbClr val="FFFFFF"/>
                </a:solidFill>
              </a:rPr>
              <a:t>University Support</a:t>
            </a:r>
          </a:p>
        </p:txBody>
      </p:sp>
      <p:sp>
        <p:nvSpPr>
          <p:cNvPr id="41" name="Rectangle: Rounded Corners 4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7533BBC-41AF-C53E-FF8F-49320F6C2BB2}"/>
              </a:ext>
            </a:extLst>
          </p:cNvPr>
          <p:cNvGraphicFramePr>
            <a:graphicFrameLocks noGrp="1"/>
          </p:cNvGraphicFramePr>
          <p:nvPr>
            <p:ph idx="1"/>
            <p:extLst>
              <p:ext uri="{D42A27DB-BD31-4B8C-83A1-F6EECF244321}">
                <p14:modId xmlns:p14="http://schemas.microsoft.com/office/powerpoint/2010/main" val="1392146513"/>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F741C387-1407-3A33-A2C9-89AE08927AC1}"/>
              </a:ext>
            </a:extLst>
          </p:cNvPr>
          <p:cNvSpPr>
            <a:spLocks noGrp="1"/>
          </p:cNvSpPr>
          <p:nvPr>
            <p:ph type="sldNum" sz="quarter" idx="12"/>
          </p:nvPr>
        </p:nvSpPr>
        <p:spPr/>
        <p:txBody>
          <a:bodyPr/>
          <a:lstStyle/>
          <a:p>
            <a:fld id="{7E555160-710F-7B42-86B5-B86B438D982A}" type="slidenum">
              <a:rPr lang="en-BE" smtClean="0"/>
              <a:t>46</a:t>
            </a:fld>
            <a:endParaRPr lang="en-BE"/>
          </a:p>
        </p:txBody>
      </p:sp>
    </p:spTree>
    <p:extLst>
      <p:ext uri="{BB962C8B-B14F-4D97-AF65-F5344CB8AC3E}">
        <p14:creationId xmlns:p14="http://schemas.microsoft.com/office/powerpoint/2010/main" val="13218658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75F2D-002B-3BF4-F35E-1EFD667C4E64}"/>
              </a:ext>
            </a:extLst>
          </p:cNvPr>
          <p:cNvSpPr>
            <a:spLocks noGrp="1"/>
          </p:cNvSpPr>
          <p:nvPr>
            <p:ph type="title"/>
          </p:nvPr>
        </p:nvSpPr>
        <p:spPr/>
        <p:txBody>
          <a:bodyPr/>
          <a:lstStyle/>
          <a:p>
            <a:r>
              <a:rPr lang="en-BE" dirty="0"/>
              <a:t>Retrieval Augmented Generation</a:t>
            </a:r>
          </a:p>
        </p:txBody>
      </p:sp>
      <p:pic>
        <p:nvPicPr>
          <p:cNvPr id="5" name="Picture 4" descr="A diagram of a diagram&#10;&#10;Description automatically generated">
            <a:extLst>
              <a:ext uri="{FF2B5EF4-FFF2-40B4-BE49-F238E27FC236}">
                <a16:creationId xmlns:a16="http://schemas.microsoft.com/office/drawing/2014/main" id="{B5433D18-E77D-C010-CB9A-4CABA8921DDC}"/>
              </a:ext>
            </a:extLst>
          </p:cNvPr>
          <p:cNvPicPr>
            <a:picLocks noChangeAspect="1"/>
          </p:cNvPicPr>
          <p:nvPr/>
        </p:nvPicPr>
        <p:blipFill>
          <a:blip r:embed="rId2"/>
          <a:stretch>
            <a:fillRect/>
          </a:stretch>
        </p:blipFill>
        <p:spPr>
          <a:xfrm>
            <a:off x="838200" y="2121093"/>
            <a:ext cx="10071538" cy="3178647"/>
          </a:xfrm>
          <a:prstGeom prst="rect">
            <a:avLst/>
          </a:prstGeom>
        </p:spPr>
      </p:pic>
      <p:sp>
        <p:nvSpPr>
          <p:cNvPr id="3" name="Slide Number Placeholder 2">
            <a:extLst>
              <a:ext uri="{FF2B5EF4-FFF2-40B4-BE49-F238E27FC236}">
                <a16:creationId xmlns:a16="http://schemas.microsoft.com/office/drawing/2014/main" id="{9D7D0312-14DB-5FFF-9F28-F0A95215011F}"/>
              </a:ext>
            </a:extLst>
          </p:cNvPr>
          <p:cNvSpPr>
            <a:spLocks noGrp="1"/>
          </p:cNvSpPr>
          <p:nvPr>
            <p:ph type="sldNum" sz="quarter" idx="12"/>
          </p:nvPr>
        </p:nvSpPr>
        <p:spPr/>
        <p:txBody>
          <a:bodyPr/>
          <a:lstStyle/>
          <a:p>
            <a:fld id="{7E555160-710F-7B42-86B5-B86B438D982A}" type="slidenum">
              <a:rPr lang="en-BE" smtClean="0"/>
              <a:t>47</a:t>
            </a:fld>
            <a:endParaRPr lang="en-BE"/>
          </a:p>
        </p:txBody>
      </p:sp>
    </p:spTree>
    <p:extLst>
      <p:ext uri="{BB962C8B-B14F-4D97-AF65-F5344CB8AC3E}">
        <p14:creationId xmlns:p14="http://schemas.microsoft.com/office/powerpoint/2010/main" val="19862865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75F2D-002B-3BF4-F35E-1EFD667C4E64}"/>
              </a:ext>
            </a:extLst>
          </p:cNvPr>
          <p:cNvSpPr>
            <a:spLocks noGrp="1"/>
          </p:cNvSpPr>
          <p:nvPr>
            <p:ph type="title"/>
          </p:nvPr>
        </p:nvSpPr>
        <p:spPr/>
        <p:txBody>
          <a:bodyPr/>
          <a:lstStyle/>
          <a:p>
            <a:r>
              <a:rPr lang="en-BE" dirty="0"/>
              <a:t>Retrieval Augmented Generation</a:t>
            </a:r>
          </a:p>
        </p:txBody>
      </p:sp>
      <p:pic>
        <p:nvPicPr>
          <p:cNvPr id="5" name="Picture 4" descr="A diagram of a diagram&#10;&#10;Description automatically generated">
            <a:extLst>
              <a:ext uri="{FF2B5EF4-FFF2-40B4-BE49-F238E27FC236}">
                <a16:creationId xmlns:a16="http://schemas.microsoft.com/office/drawing/2014/main" id="{B5433D18-E77D-C010-CB9A-4CABA8921DDC}"/>
              </a:ext>
            </a:extLst>
          </p:cNvPr>
          <p:cNvPicPr>
            <a:picLocks noChangeAspect="1"/>
          </p:cNvPicPr>
          <p:nvPr/>
        </p:nvPicPr>
        <p:blipFill>
          <a:blip r:embed="rId2"/>
          <a:stretch>
            <a:fillRect/>
          </a:stretch>
        </p:blipFill>
        <p:spPr>
          <a:xfrm>
            <a:off x="838200" y="2121093"/>
            <a:ext cx="10071538" cy="3178647"/>
          </a:xfrm>
          <a:prstGeom prst="rect">
            <a:avLst/>
          </a:prstGeom>
        </p:spPr>
      </p:pic>
      <p:sp>
        <p:nvSpPr>
          <p:cNvPr id="3" name="TextBox 2">
            <a:extLst>
              <a:ext uri="{FF2B5EF4-FFF2-40B4-BE49-F238E27FC236}">
                <a16:creationId xmlns:a16="http://schemas.microsoft.com/office/drawing/2014/main" id="{FF881692-4A52-CCFB-18DE-F13C3CE390BE}"/>
              </a:ext>
            </a:extLst>
          </p:cNvPr>
          <p:cNvSpPr txBox="1"/>
          <p:nvPr/>
        </p:nvSpPr>
        <p:spPr>
          <a:xfrm>
            <a:off x="3608173" y="5115074"/>
            <a:ext cx="1571136" cy="369332"/>
          </a:xfrm>
          <a:prstGeom prst="rect">
            <a:avLst/>
          </a:prstGeom>
          <a:noFill/>
        </p:spPr>
        <p:txBody>
          <a:bodyPr wrap="none" rtlCol="0">
            <a:spAutoFit/>
          </a:bodyPr>
          <a:lstStyle/>
          <a:p>
            <a:r>
              <a:rPr lang="en-BE" dirty="0"/>
              <a:t>DATA: Articles</a:t>
            </a:r>
          </a:p>
        </p:txBody>
      </p:sp>
      <p:sp>
        <p:nvSpPr>
          <p:cNvPr id="4" name="Slide Number Placeholder 3">
            <a:extLst>
              <a:ext uri="{FF2B5EF4-FFF2-40B4-BE49-F238E27FC236}">
                <a16:creationId xmlns:a16="http://schemas.microsoft.com/office/drawing/2014/main" id="{4F2CB7EB-71E8-FBA1-5A83-3DF07ECC8256}"/>
              </a:ext>
            </a:extLst>
          </p:cNvPr>
          <p:cNvSpPr>
            <a:spLocks noGrp="1"/>
          </p:cNvSpPr>
          <p:nvPr>
            <p:ph type="sldNum" sz="quarter" idx="12"/>
          </p:nvPr>
        </p:nvSpPr>
        <p:spPr/>
        <p:txBody>
          <a:bodyPr/>
          <a:lstStyle/>
          <a:p>
            <a:fld id="{7E555160-710F-7B42-86B5-B86B438D982A}" type="slidenum">
              <a:rPr lang="en-BE" smtClean="0"/>
              <a:t>48</a:t>
            </a:fld>
            <a:endParaRPr lang="en-BE"/>
          </a:p>
        </p:txBody>
      </p:sp>
    </p:spTree>
    <p:extLst>
      <p:ext uri="{BB962C8B-B14F-4D97-AF65-F5344CB8AC3E}">
        <p14:creationId xmlns:p14="http://schemas.microsoft.com/office/powerpoint/2010/main" val="36580861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59835-7605-E672-27C4-072085ADD16E}"/>
              </a:ext>
            </a:extLst>
          </p:cNvPr>
          <p:cNvSpPr>
            <a:spLocks noGrp="1"/>
          </p:cNvSpPr>
          <p:nvPr>
            <p:ph type="title"/>
          </p:nvPr>
        </p:nvSpPr>
        <p:spPr/>
        <p:txBody>
          <a:bodyPr/>
          <a:lstStyle/>
          <a:p>
            <a:r>
              <a:rPr lang="en-BE" dirty="0"/>
              <a:t>The retriever</a:t>
            </a:r>
          </a:p>
        </p:txBody>
      </p:sp>
      <p:pic>
        <p:nvPicPr>
          <p:cNvPr id="4" name="Picture 3" descr="A diagram of a diagram&#10;&#10;Description automatically generated">
            <a:extLst>
              <a:ext uri="{FF2B5EF4-FFF2-40B4-BE49-F238E27FC236}">
                <a16:creationId xmlns:a16="http://schemas.microsoft.com/office/drawing/2014/main" id="{A9433D63-91DA-CC95-F011-1D1F83E80C62}"/>
              </a:ext>
            </a:extLst>
          </p:cNvPr>
          <p:cNvPicPr>
            <a:picLocks noChangeAspect="1"/>
          </p:cNvPicPr>
          <p:nvPr/>
        </p:nvPicPr>
        <p:blipFill>
          <a:blip r:embed="rId2"/>
          <a:stretch>
            <a:fillRect/>
          </a:stretch>
        </p:blipFill>
        <p:spPr>
          <a:xfrm>
            <a:off x="838200" y="2121093"/>
            <a:ext cx="10071538" cy="3178647"/>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426E55E-037C-477C-77FE-18CBE69407E6}"/>
                  </a:ext>
                </a:extLst>
              </p14:cNvPr>
              <p14:cNvContentPartPr/>
              <p14:nvPr/>
            </p14:nvContentPartPr>
            <p14:xfrm>
              <a:off x="3170875" y="1558260"/>
              <a:ext cx="2782664" cy="4015890"/>
            </p14:xfrm>
          </p:contentPart>
        </mc:Choice>
        <mc:Fallback xmlns="">
          <p:pic>
            <p:nvPicPr>
              <p:cNvPr id="5" name="Ink 4">
                <a:extLst>
                  <a:ext uri="{FF2B5EF4-FFF2-40B4-BE49-F238E27FC236}">
                    <a16:creationId xmlns:a16="http://schemas.microsoft.com/office/drawing/2014/main" id="{8426E55E-037C-477C-77FE-18CBE69407E6}"/>
                  </a:ext>
                </a:extLst>
              </p:cNvPr>
              <p:cNvPicPr/>
              <p:nvPr/>
            </p:nvPicPr>
            <p:blipFill>
              <a:blip r:embed="rId4"/>
              <a:stretch>
                <a:fillRect/>
              </a:stretch>
            </p:blipFill>
            <p:spPr>
              <a:xfrm>
                <a:off x="3142436" y="1529822"/>
                <a:ext cx="2839541" cy="4072406"/>
              </a:xfrm>
              <a:prstGeom prst="rect">
                <a:avLst/>
              </a:prstGeom>
            </p:spPr>
          </p:pic>
        </mc:Fallback>
      </mc:AlternateContent>
      <p:sp>
        <p:nvSpPr>
          <p:cNvPr id="3" name="Slide Number Placeholder 2">
            <a:extLst>
              <a:ext uri="{FF2B5EF4-FFF2-40B4-BE49-F238E27FC236}">
                <a16:creationId xmlns:a16="http://schemas.microsoft.com/office/drawing/2014/main" id="{E657DCFD-1D25-02C5-1A3C-73E81FB05EE1}"/>
              </a:ext>
            </a:extLst>
          </p:cNvPr>
          <p:cNvSpPr>
            <a:spLocks noGrp="1"/>
          </p:cNvSpPr>
          <p:nvPr>
            <p:ph type="sldNum" sz="quarter" idx="12"/>
          </p:nvPr>
        </p:nvSpPr>
        <p:spPr/>
        <p:txBody>
          <a:bodyPr/>
          <a:lstStyle/>
          <a:p>
            <a:fld id="{7E555160-710F-7B42-86B5-B86B438D982A}" type="slidenum">
              <a:rPr lang="en-BE" smtClean="0"/>
              <a:t>49</a:t>
            </a:fld>
            <a:endParaRPr lang="en-BE"/>
          </a:p>
        </p:txBody>
      </p:sp>
    </p:spTree>
    <p:extLst>
      <p:ext uri="{BB962C8B-B14F-4D97-AF65-F5344CB8AC3E}">
        <p14:creationId xmlns:p14="http://schemas.microsoft.com/office/powerpoint/2010/main" val="2254656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260F2-B1D3-11D6-280F-E090C8651A11}"/>
              </a:ext>
            </a:extLst>
          </p:cNvPr>
          <p:cNvSpPr>
            <a:spLocks noGrp="1"/>
          </p:cNvSpPr>
          <p:nvPr>
            <p:ph type="title"/>
          </p:nvPr>
        </p:nvSpPr>
        <p:spPr>
          <a:xfrm>
            <a:off x="876692" y="741391"/>
            <a:ext cx="5479719" cy="1616203"/>
          </a:xfrm>
        </p:spPr>
        <p:txBody>
          <a:bodyPr vert="horz" lIns="91440" tIns="45720" rIns="91440" bIns="45720" rtlCol="0" anchor="b">
            <a:normAutofit/>
          </a:bodyPr>
          <a:lstStyle/>
          <a:p>
            <a:r>
              <a:rPr lang="en-US" sz="3200" b="1" dirty="0"/>
              <a:t>How LLMs work?</a:t>
            </a:r>
          </a:p>
        </p:txBody>
      </p:sp>
      <p:sp>
        <p:nvSpPr>
          <p:cNvPr id="7" name="TextBox 6">
            <a:extLst>
              <a:ext uri="{FF2B5EF4-FFF2-40B4-BE49-F238E27FC236}">
                <a16:creationId xmlns:a16="http://schemas.microsoft.com/office/drawing/2014/main" id="{DE76F635-5519-24C0-90ED-D0D4F33C38CB}"/>
              </a:ext>
            </a:extLst>
          </p:cNvPr>
          <p:cNvSpPr txBox="1"/>
          <p:nvPr/>
        </p:nvSpPr>
        <p:spPr>
          <a:xfrm>
            <a:off x="876692" y="2533476"/>
            <a:ext cx="5479719" cy="3447832"/>
          </a:xfrm>
          <a:prstGeom prst="rect">
            <a:avLst/>
          </a:prstGeom>
        </p:spPr>
        <p:txBody>
          <a:bodyPr vert="horz" lIns="91440" tIns="45720" rIns="91440" bIns="45720" rtlCol="0" anchor="t">
            <a:normAutofit/>
          </a:bodyPr>
          <a:lstStyle/>
          <a:p>
            <a:pPr algn="just">
              <a:lnSpc>
                <a:spcPct val="90000"/>
              </a:lnSpc>
              <a:spcAft>
                <a:spcPts val="600"/>
              </a:spcAft>
            </a:pPr>
            <a:r>
              <a:rPr lang="en-US" sz="3200" b="0" i="0" u="none" strike="noStrike" dirty="0">
                <a:effectLst/>
              </a:rPr>
              <a:t>Large Language Models (LLMs) learn the statistical properties of language by predicting the next word in a sequence based on the context of preceding words</a:t>
            </a:r>
            <a:r>
              <a:rPr lang="en-US" sz="3200" dirty="0"/>
              <a:t>.</a:t>
            </a:r>
          </a:p>
        </p:txBody>
      </p:sp>
      <p:pic>
        <p:nvPicPr>
          <p:cNvPr id="9" name="Picture 8" descr="Abstract blurred public library with bookshelves">
            <a:extLst>
              <a:ext uri="{FF2B5EF4-FFF2-40B4-BE49-F238E27FC236}">
                <a16:creationId xmlns:a16="http://schemas.microsoft.com/office/drawing/2014/main" id="{CED9371B-6362-FBC4-F1C8-B39D8449DBF6}"/>
              </a:ext>
            </a:extLst>
          </p:cNvPr>
          <p:cNvPicPr>
            <a:picLocks noChangeAspect="1"/>
          </p:cNvPicPr>
          <p:nvPr/>
        </p:nvPicPr>
        <p:blipFill rotWithShape="1">
          <a:blip r:embed="rId2"/>
          <a:srcRect l="14881" r="37220" b="-1"/>
          <a:stretch/>
        </p:blipFill>
        <p:spPr>
          <a:xfrm>
            <a:off x="7270812" y="10"/>
            <a:ext cx="4921187" cy="6857990"/>
          </a:xfrm>
          <a:prstGeom prst="rect">
            <a:avLst/>
          </a:prstGeom>
        </p:spPr>
      </p:pic>
      <p:grpSp>
        <p:nvGrpSpPr>
          <p:cNvPr id="13" name="Group 12">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4" name="Rectangle 13">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EEE13ACC-A755-8B57-FEA4-B4D965C6640C}"/>
              </a:ext>
            </a:extLst>
          </p:cNvPr>
          <p:cNvSpPr>
            <a:spLocks noGrp="1"/>
          </p:cNvSpPr>
          <p:nvPr>
            <p:ph type="sldNum" sz="quarter" idx="12"/>
          </p:nvPr>
        </p:nvSpPr>
        <p:spPr/>
        <p:txBody>
          <a:bodyPr/>
          <a:lstStyle/>
          <a:p>
            <a:fld id="{7E555160-710F-7B42-86B5-B86B438D982A}" type="slidenum">
              <a:rPr lang="en-BE" smtClean="0"/>
              <a:t>5</a:t>
            </a:fld>
            <a:endParaRPr lang="en-BE"/>
          </a:p>
        </p:txBody>
      </p:sp>
    </p:spTree>
    <p:extLst>
      <p:ext uri="{BB962C8B-B14F-4D97-AF65-F5344CB8AC3E}">
        <p14:creationId xmlns:p14="http://schemas.microsoft.com/office/powerpoint/2010/main" val="9463858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08013A-D075-696F-A604-9E68B5C5AA23}"/>
              </a:ext>
            </a:extLst>
          </p:cNvPr>
          <p:cNvSpPr>
            <a:spLocks noGrp="1"/>
          </p:cNvSpPr>
          <p:nvPr>
            <p:ph type="title"/>
          </p:nvPr>
        </p:nvSpPr>
        <p:spPr>
          <a:xfrm>
            <a:off x="1383564" y="348865"/>
            <a:ext cx="9718111" cy="1576446"/>
          </a:xfrm>
        </p:spPr>
        <p:txBody>
          <a:bodyPr anchor="ctr">
            <a:normAutofit/>
          </a:bodyPr>
          <a:lstStyle/>
          <a:p>
            <a:r>
              <a:rPr lang="en-BE" sz="4000">
                <a:solidFill>
                  <a:srgbClr val="FFFFFF"/>
                </a:solidFill>
              </a:rPr>
              <a:t>How?</a:t>
            </a:r>
          </a:p>
        </p:txBody>
      </p:sp>
      <p:graphicFrame>
        <p:nvGraphicFramePr>
          <p:cNvPr id="7" name="Content Placeholder 2">
            <a:extLst>
              <a:ext uri="{FF2B5EF4-FFF2-40B4-BE49-F238E27FC236}">
                <a16:creationId xmlns:a16="http://schemas.microsoft.com/office/drawing/2014/main" id="{373CEC1D-FE7B-3FF4-5827-7EACDA58C6B3}"/>
              </a:ext>
            </a:extLst>
          </p:cNvPr>
          <p:cNvGraphicFramePr>
            <a:graphicFrameLocks noGrp="1"/>
          </p:cNvGraphicFramePr>
          <p:nvPr>
            <p:ph idx="1"/>
            <p:extLst>
              <p:ext uri="{D42A27DB-BD31-4B8C-83A1-F6EECF244321}">
                <p14:modId xmlns:p14="http://schemas.microsoft.com/office/powerpoint/2010/main" val="3172318195"/>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11A25720-3E6F-2A13-9EC4-47FDE37F2FE6}"/>
              </a:ext>
            </a:extLst>
          </p:cNvPr>
          <p:cNvSpPr>
            <a:spLocks noGrp="1"/>
          </p:cNvSpPr>
          <p:nvPr>
            <p:ph type="sldNum" sz="quarter" idx="12"/>
          </p:nvPr>
        </p:nvSpPr>
        <p:spPr/>
        <p:txBody>
          <a:bodyPr/>
          <a:lstStyle/>
          <a:p>
            <a:fld id="{7E555160-710F-7B42-86B5-B86B438D982A}" type="slidenum">
              <a:rPr lang="en-BE" smtClean="0"/>
              <a:t>50</a:t>
            </a:fld>
            <a:endParaRPr lang="en-BE"/>
          </a:p>
        </p:txBody>
      </p:sp>
    </p:spTree>
    <p:extLst>
      <p:ext uri="{BB962C8B-B14F-4D97-AF65-F5344CB8AC3E}">
        <p14:creationId xmlns:p14="http://schemas.microsoft.com/office/powerpoint/2010/main" val="12143598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E61B563-A4B2-5783-81AF-A2A053D747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352229"/>
            <a:ext cx="12192000" cy="1519356"/>
            <a:chOff x="0" y="-29768"/>
            <a:chExt cx="12202174" cy="1519356"/>
          </a:xfrm>
        </p:grpSpPr>
        <p:sp>
          <p:nvSpPr>
            <p:cNvPr id="11" name="Rectangle 10">
              <a:extLst>
                <a:ext uri="{FF2B5EF4-FFF2-40B4-BE49-F238E27FC236}">
                  <a16:creationId xmlns:a16="http://schemas.microsoft.com/office/drawing/2014/main" id="{40633BBC-8C60-7DC4-F0CC-CE3225109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CC98078-F2A2-725C-ED61-320B63B69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1CD4C03-24F0-57A9-530E-8F2ABABDC5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80884" y="-2910652"/>
              <a:ext cx="1519356" cy="7281123"/>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13DF3AA-0126-055A-8E03-B38F316B9961}"/>
              </a:ext>
            </a:extLst>
          </p:cNvPr>
          <p:cNvSpPr>
            <a:spLocks noGrp="1"/>
          </p:cNvSpPr>
          <p:nvPr>
            <p:ph type="title"/>
          </p:nvPr>
        </p:nvSpPr>
        <p:spPr>
          <a:xfrm>
            <a:off x="838200" y="5609902"/>
            <a:ext cx="6924026" cy="913975"/>
          </a:xfrm>
        </p:spPr>
        <p:txBody>
          <a:bodyPr vert="horz" lIns="91440" tIns="45720" rIns="91440" bIns="45720" rtlCol="0" anchor="ctr">
            <a:normAutofit/>
          </a:bodyPr>
          <a:lstStyle/>
          <a:p>
            <a:r>
              <a:rPr lang="en-US" sz="3200">
                <a:solidFill>
                  <a:srgbClr val="FFFFFF"/>
                </a:solidFill>
              </a:rPr>
              <a:t>Vector Search</a:t>
            </a:r>
          </a:p>
        </p:txBody>
      </p:sp>
      <p:pic>
        <p:nvPicPr>
          <p:cNvPr id="5" name="Content Placeholder 4" descr="A diagram of a diagram of a diagram&#10;&#10;Description automatically generated with medium confidence">
            <a:extLst>
              <a:ext uri="{FF2B5EF4-FFF2-40B4-BE49-F238E27FC236}">
                <a16:creationId xmlns:a16="http://schemas.microsoft.com/office/drawing/2014/main" id="{08C77060-8F0C-7503-B992-15FCE10D3113}"/>
              </a:ext>
            </a:extLst>
          </p:cNvPr>
          <p:cNvPicPr>
            <a:picLocks noGrp="1" noChangeAspect="1"/>
          </p:cNvPicPr>
          <p:nvPr>
            <p:ph idx="1"/>
          </p:nvPr>
        </p:nvPicPr>
        <p:blipFill rotWithShape="1">
          <a:blip r:embed="rId2"/>
          <a:srcRect t="6597"/>
          <a:stretch/>
        </p:blipFill>
        <p:spPr>
          <a:xfrm>
            <a:off x="1" y="10"/>
            <a:ext cx="12191998" cy="5352218"/>
          </a:xfrm>
          <a:prstGeom prst="rect">
            <a:avLst/>
          </a:prstGeom>
        </p:spPr>
      </p:pic>
      <p:sp>
        <p:nvSpPr>
          <p:cNvPr id="3" name="Slide Number Placeholder 2">
            <a:extLst>
              <a:ext uri="{FF2B5EF4-FFF2-40B4-BE49-F238E27FC236}">
                <a16:creationId xmlns:a16="http://schemas.microsoft.com/office/drawing/2014/main" id="{C7660D4A-57F8-9B7B-F5E2-271A4D393342}"/>
              </a:ext>
            </a:extLst>
          </p:cNvPr>
          <p:cNvSpPr>
            <a:spLocks noGrp="1"/>
          </p:cNvSpPr>
          <p:nvPr>
            <p:ph type="sldNum" sz="quarter" idx="12"/>
          </p:nvPr>
        </p:nvSpPr>
        <p:spPr/>
        <p:txBody>
          <a:bodyPr/>
          <a:lstStyle/>
          <a:p>
            <a:fld id="{7E555160-710F-7B42-86B5-B86B438D982A}" type="slidenum">
              <a:rPr lang="en-BE" smtClean="0"/>
              <a:t>51</a:t>
            </a:fld>
            <a:endParaRPr lang="en-BE"/>
          </a:p>
        </p:txBody>
      </p:sp>
    </p:spTree>
    <p:extLst>
      <p:ext uri="{BB962C8B-B14F-4D97-AF65-F5344CB8AC3E}">
        <p14:creationId xmlns:p14="http://schemas.microsoft.com/office/powerpoint/2010/main" val="4600044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5F1574-7156-CE11-3FD7-4482167C556F}"/>
              </a:ext>
            </a:extLst>
          </p:cNvPr>
          <p:cNvSpPr>
            <a:spLocks noGrp="1"/>
          </p:cNvSpPr>
          <p:nvPr>
            <p:ph type="title"/>
          </p:nvPr>
        </p:nvSpPr>
        <p:spPr>
          <a:xfrm>
            <a:off x="6803409" y="762001"/>
            <a:ext cx="4156512" cy="1708244"/>
          </a:xfrm>
        </p:spPr>
        <p:txBody>
          <a:bodyPr anchor="ctr">
            <a:normAutofit/>
          </a:bodyPr>
          <a:lstStyle/>
          <a:p>
            <a:r>
              <a:rPr lang="en-BE" sz="4000"/>
              <a:t>Which Embedding Model to use?</a:t>
            </a:r>
          </a:p>
        </p:txBody>
      </p:sp>
      <p:pic>
        <p:nvPicPr>
          <p:cNvPr id="19" name="Picture 18" descr="Question mark on green pastel background">
            <a:extLst>
              <a:ext uri="{FF2B5EF4-FFF2-40B4-BE49-F238E27FC236}">
                <a16:creationId xmlns:a16="http://schemas.microsoft.com/office/drawing/2014/main" id="{161CE9FB-EEF1-74F7-80EF-D1E946170D61}"/>
              </a:ext>
            </a:extLst>
          </p:cNvPr>
          <p:cNvPicPr>
            <a:picLocks noChangeAspect="1"/>
          </p:cNvPicPr>
          <p:nvPr/>
        </p:nvPicPr>
        <p:blipFill rotWithShape="1">
          <a:blip r:embed="rId2"/>
          <a:srcRect l="33333"/>
          <a:stretch/>
        </p:blipFill>
        <p:spPr>
          <a:xfrm>
            <a:off x="-1" y="-2"/>
            <a:ext cx="6096001" cy="6858002"/>
          </a:xfrm>
          <a:prstGeom prst="rect">
            <a:avLst/>
          </a:prstGeom>
        </p:spPr>
      </p:pic>
      <p:sp>
        <p:nvSpPr>
          <p:cNvPr id="3" name="Content Placeholder 2">
            <a:extLst>
              <a:ext uri="{FF2B5EF4-FFF2-40B4-BE49-F238E27FC236}">
                <a16:creationId xmlns:a16="http://schemas.microsoft.com/office/drawing/2014/main" id="{D33B1993-D965-3EAF-704C-7F3DA78E716B}"/>
              </a:ext>
            </a:extLst>
          </p:cNvPr>
          <p:cNvSpPr>
            <a:spLocks noGrp="1"/>
          </p:cNvSpPr>
          <p:nvPr>
            <p:ph idx="1"/>
          </p:nvPr>
        </p:nvSpPr>
        <p:spPr>
          <a:xfrm>
            <a:off x="6803409" y="2470245"/>
            <a:ext cx="4156512" cy="3769835"/>
          </a:xfrm>
        </p:spPr>
        <p:txBody>
          <a:bodyPr anchor="ctr">
            <a:normAutofit/>
          </a:bodyPr>
          <a:lstStyle/>
          <a:p>
            <a:pPr marL="0" indent="0">
              <a:buNone/>
            </a:pPr>
            <a:r>
              <a:rPr lang="en-BE" sz="2000" dirty="0"/>
              <a:t>If the data is not well represented, the matching of our query won’t be relevant.</a:t>
            </a:r>
          </a:p>
          <a:p>
            <a:pPr marL="0" indent="0">
              <a:buNone/>
            </a:pPr>
            <a:r>
              <a:rPr lang="en-BE" sz="2000" dirty="0"/>
              <a:t>Two words can be very similar in one context, yet very different if we are in a more specialised context.</a:t>
            </a:r>
          </a:p>
        </p:txBody>
      </p:sp>
      <p:sp>
        <p:nvSpPr>
          <p:cNvPr id="4" name="Slide Number Placeholder 3">
            <a:extLst>
              <a:ext uri="{FF2B5EF4-FFF2-40B4-BE49-F238E27FC236}">
                <a16:creationId xmlns:a16="http://schemas.microsoft.com/office/drawing/2014/main" id="{4E1AA0F3-87F2-69A4-911F-E3E1B3DC2587}"/>
              </a:ext>
            </a:extLst>
          </p:cNvPr>
          <p:cNvSpPr>
            <a:spLocks noGrp="1"/>
          </p:cNvSpPr>
          <p:nvPr>
            <p:ph type="sldNum" sz="quarter" idx="12"/>
          </p:nvPr>
        </p:nvSpPr>
        <p:spPr/>
        <p:txBody>
          <a:bodyPr/>
          <a:lstStyle/>
          <a:p>
            <a:fld id="{7E555160-710F-7B42-86B5-B86B438D982A}" type="slidenum">
              <a:rPr lang="en-BE" smtClean="0"/>
              <a:t>52</a:t>
            </a:fld>
            <a:endParaRPr lang="en-BE"/>
          </a:p>
        </p:txBody>
      </p:sp>
    </p:spTree>
    <p:extLst>
      <p:ext uri="{BB962C8B-B14F-4D97-AF65-F5344CB8AC3E}">
        <p14:creationId xmlns:p14="http://schemas.microsoft.com/office/powerpoint/2010/main" val="7863878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program&#10;&#10;Description automatically generated">
            <a:extLst>
              <a:ext uri="{FF2B5EF4-FFF2-40B4-BE49-F238E27FC236}">
                <a16:creationId xmlns:a16="http://schemas.microsoft.com/office/drawing/2014/main" id="{354E561E-D448-BC8B-7ACF-F53B40AE72AA}"/>
              </a:ext>
            </a:extLst>
          </p:cNvPr>
          <p:cNvPicPr>
            <a:picLocks noGrp="1" noChangeAspect="1"/>
          </p:cNvPicPr>
          <p:nvPr>
            <p:ph idx="1"/>
          </p:nvPr>
        </p:nvPicPr>
        <p:blipFill rotWithShape="1">
          <a:blip r:embed="rId2"/>
          <a:srcRect l="182" t="19876" r="7422" b="68964"/>
          <a:stretch/>
        </p:blipFill>
        <p:spPr>
          <a:xfrm>
            <a:off x="277708" y="1538468"/>
            <a:ext cx="11838091" cy="1069650"/>
          </a:xfrm>
        </p:spPr>
      </p:pic>
      <p:sp>
        <p:nvSpPr>
          <p:cNvPr id="6" name="TextBox 5">
            <a:extLst>
              <a:ext uri="{FF2B5EF4-FFF2-40B4-BE49-F238E27FC236}">
                <a16:creationId xmlns:a16="http://schemas.microsoft.com/office/drawing/2014/main" id="{5357CC16-8F8D-E40D-EE3B-D72AE16E6494}"/>
              </a:ext>
            </a:extLst>
          </p:cNvPr>
          <p:cNvSpPr txBox="1"/>
          <p:nvPr/>
        </p:nvSpPr>
        <p:spPr>
          <a:xfrm>
            <a:off x="4055507" y="359122"/>
            <a:ext cx="3857659" cy="584775"/>
          </a:xfrm>
          <a:prstGeom prst="rect">
            <a:avLst/>
          </a:prstGeom>
          <a:noFill/>
        </p:spPr>
        <p:txBody>
          <a:bodyPr wrap="none" rtlCol="0">
            <a:spAutoFit/>
          </a:bodyPr>
          <a:lstStyle/>
          <a:p>
            <a:r>
              <a:rPr lang="en-BE" sz="3200" b="1" dirty="0"/>
              <a:t>BERT VS INSTRUCTOR</a:t>
            </a:r>
          </a:p>
        </p:txBody>
      </p:sp>
      <p:pic>
        <p:nvPicPr>
          <p:cNvPr id="2" name="Content Placeholder 4" descr="A screenshot of a computer program&#10;&#10;Description automatically generated">
            <a:extLst>
              <a:ext uri="{FF2B5EF4-FFF2-40B4-BE49-F238E27FC236}">
                <a16:creationId xmlns:a16="http://schemas.microsoft.com/office/drawing/2014/main" id="{4D99FAF9-963B-995F-DA37-0D408EEE3193}"/>
              </a:ext>
            </a:extLst>
          </p:cNvPr>
          <p:cNvPicPr>
            <a:picLocks noChangeAspect="1"/>
          </p:cNvPicPr>
          <p:nvPr/>
        </p:nvPicPr>
        <p:blipFill rotWithShape="1">
          <a:blip r:embed="rId2"/>
          <a:srcRect l="204" t="30819" r="6854" b="60183"/>
          <a:stretch/>
        </p:blipFill>
        <p:spPr>
          <a:xfrm>
            <a:off x="284018" y="3429000"/>
            <a:ext cx="11907982" cy="862445"/>
          </a:xfrm>
          <a:prstGeom prst="rect">
            <a:avLst/>
          </a:prstGeom>
        </p:spPr>
      </p:pic>
      <p:grpSp>
        <p:nvGrpSpPr>
          <p:cNvPr id="3" name="Group 2">
            <a:extLst>
              <a:ext uri="{FF2B5EF4-FFF2-40B4-BE49-F238E27FC236}">
                <a16:creationId xmlns:a16="http://schemas.microsoft.com/office/drawing/2014/main" id="{E059C7B4-7D5C-9FFC-DAB0-F4D7DC48FED2}"/>
              </a:ext>
            </a:extLst>
          </p:cNvPr>
          <p:cNvGrpSpPr/>
          <p:nvPr/>
        </p:nvGrpSpPr>
        <p:grpSpPr>
          <a:xfrm>
            <a:off x="11123559" y="1935998"/>
            <a:ext cx="714960" cy="672120"/>
            <a:chOff x="7253854" y="1530350"/>
            <a:chExt cx="714960" cy="6721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950F9BD-CC2F-7664-0284-EA43F39403C3}"/>
                    </a:ext>
                  </a:extLst>
                </p14:cNvPr>
                <p14:cNvContentPartPr/>
                <p14:nvPr/>
              </p14:nvContentPartPr>
              <p14:xfrm>
                <a:off x="7253854" y="1530350"/>
                <a:ext cx="714960" cy="672120"/>
              </p14:xfrm>
            </p:contentPart>
          </mc:Choice>
          <mc:Fallback xmlns="">
            <p:pic>
              <p:nvPicPr>
                <p:cNvPr id="16" name="Ink 15">
                  <a:extLst>
                    <a:ext uri="{FF2B5EF4-FFF2-40B4-BE49-F238E27FC236}">
                      <a16:creationId xmlns:a16="http://schemas.microsoft.com/office/drawing/2014/main" id="{7AB22445-7BC7-5108-397A-F048D3C8D235}"/>
                    </a:ext>
                  </a:extLst>
                </p:cNvPr>
                <p:cNvPicPr/>
                <p:nvPr/>
              </p:nvPicPr>
              <p:blipFill>
                <a:blip r:embed="rId8"/>
                <a:stretch>
                  <a:fillRect/>
                </a:stretch>
              </p:blipFill>
              <p:spPr>
                <a:xfrm>
                  <a:off x="7236214" y="1512710"/>
                  <a:ext cx="750600" cy="707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1CD1D00B-FC06-7B8F-45F8-8281395209E3}"/>
                    </a:ext>
                  </a:extLst>
                </p14:cNvPr>
                <p14:cNvContentPartPr/>
                <p14:nvPr/>
              </p14:nvContentPartPr>
              <p14:xfrm>
                <a:off x="7460854" y="1530350"/>
                <a:ext cx="325440" cy="568800"/>
              </p14:xfrm>
            </p:contentPart>
          </mc:Choice>
          <mc:Fallback xmlns="">
            <p:pic>
              <p:nvPicPr>
                <p:cNvPr id="17" name="Ink 16">
                  <a:extLst>
                    <a:ext uri="{FF2B5EF4-FFF2-40B4-BE49-F238E27FC236}">
                      <a16:creationId xmlns:a16="http://schemas.microsoft.com/office/drawing/2014/main" id="{11F890D2-D037-0772-B7F1-22C3FD9ED359}"/>
                    </a:ext>
                  </a:extLst>
                </p:cNvPr>
                <p:cNvPicPr/>
                <p:nvPr/>
              </p:nvPicPr>
              <p:blipFill>
                <a:blip r:embed="rId10"/>
                <a:stretch>
                  <a:fillRect/>
                </a:stretch>
              </p:blipFill>
              <p:spPr>
                <a:xfrm>
                  <a:off x="7442854" y="1512710"/>
                  <a:ext cx="361080" cy="604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A12A2B90-4E42-77A1-A023-095ABE99EE85}"/>
                  </a:ext>
                </a:extLst>
              </p14:cNvPr>
              <p14:cNvContentPartPr/>
              <p14:nvPr/>
            </p14:nvContentPartPr>
            <p14:xfrm>
              <a:off x="11081619" y="3639902"/>
              <a:ext cx="497880" cy="440640"/>
            </p14:xfrm>
          </p:contentPart>
        </mc:Choice>
        <mc:Fallback xmlns="">
          <p:pic>
            <p:nvPicPr>
              <p:cNvPr id="8" name="Ink 7">
                <a:extLst>
                  <a:ext uri="{FF2B5EF4-FFF2-40B4-BE49-F238E27FC236}">
                    <a16:creationId xmlns:a16="http://schemas.microsoft.com/office/drawing/2014/main" id="{A12A2B90-4E42-77A1-A023-095ABE99EE85}"/>
                  </a:ext>
                </a:extLst>
              </p:cNvPr>
              <p:cNvPicPr/>
              <p:nvPr/>
            </p:nvPicPr>
            <p:blipFill>
              <a:blip r:embed="rId12"/>
              <a:stretch>
                <a:fillRect/>
              </a:stretch>
            </p:blipFill>
            <p:spPr>
              <a:xfrm>
                <a:off x="11063632" y="3621902"/>
                <a:ext cx="533494" cy="476280"/>
              </a:xfrm>
              <a:prstGeom prst="rect">
                <a:avLst/>
              </a:prstGeom>
            </p:spPr>
          </p:pic>
        </mc:Fallback>
      </mc:AlternateContent>
      <p:sp>
        <p:nvSpPr>
          <p:cNvPr id="9" name="Slide Number Placeholder 8">
            <a:extLst>
              <a:ext uri="{FF2B5EF4-FFF2-40B4-BE49-F238E27FC236}">
                <a16:creationId xmlns:a16="http://schemas.microsoft.com/office/drawing/2014/main" id="{506596F0-4621-20AA-FA68-BEC2B0ABBD05}"/>
              </a:ext>
            </a:extLst>
          </p:cNvPr>
          <p:cNvSpPr>
            <a:spLocks noGrp="1"/>
          </p:cNvSpPr>
          <p:nvPr>
            <p:ph type="sldNum" sz="quarter" idx="12"/>
          </p:nvPr>
        </p:nvSpPr>
        <p:spPr/>
        <p:txBody>
          <a:bodyPr/>
          <a:lstStyle/>
          <a:p>
            <a:fld id="{7E555160-710F-7B42-86B5-B86B438D982A}" type="slidenum">
              <a:rPr lang="en-BE" smtClean="0"/>
              <a:t>53</a:t>
            </a:fld>
            <a:endParaRPr lang="en-BE"/>
          </a:p>
        </p:txBody>
      </p:sp>
    </p:spTree>
    <p:extLst>
      <p:ext uri="{BB962C8B-B14F-4D97-AF65-F5344CB8AC3E}">
        <p14:creationId xmlns:p14="http://schemas.microsoft.com/office/powerpoint/2010/main" val="38001013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D19FBD-EDEB-004F-AD3D-01E4B34A063F}"/>
              </a:ext>
            </a:extLst>
          </p:cNvPr>
          <p:cNvSpPr>
            <a:spLocks noGrp="1"/>
          </p:cNvSpPr>
          <p:nvPr>
            <p:ph type="title"/>
          </p:nvPr>
        </p:nvSpPr>
        <p:spPr>
          <a:xfrm>
            <a:off x="3255108" y="-41475"/>
            <a:ext cx="10515600" cy="1325563"/>
          </a:xfrm>
        </p:spPr>
        <p:txBody>
          <a:bodyPr/>
          <a:lstStyle/>
          <a:p>
            <a:r>
              <a:rPr lang="en-GB" b="1" dirty="0">
                <a:latin typeface="Bierstadt" panose="020B0004020202020204" pitchFamily="34" charset="0"/>
              </a:rPr>
              <a:t>SCHEME RAG LLM</a:t>
            </a:r>
          </a:p>
        </p:txBody>
      </p:sp>
      <p:sp>
        <p:nvSpPr>
          <p:cNvPr id="4" name="CuadroTexto 3">
            <a:extLst>
              <a:ext uri="{FF2B5EF4-FFF2-40B4-BE49-F238E27FC236}">
                <a16:creationId xmlns:a16="http://schemas.microsoft.com/office/drawing/2014/main" id="{DCF323FB-3734-DB4D-A6F9-A3EA97D5F9FF}"/>
              </a:ext>
            </a:extLst>
          </p:cNvPr>
          <p:cNvSpPr txBox="1"/>
          <p:nvPr/>
        </p:nvSpPr>
        <p:spPr>
          <a:xfrm>
            <a:off x="504466" y="2406639"/>
            <a:ext cx="1173078" cy="369332"/>
          </a:xfrm>
          <a:prstGeom prst="rect">
            <a:avLst/>
          </a:prstGeom>
          <a:noFill/>
          <a:ln w="28575">
            <a:solidFill>
              <a:schemeClr val="accent2"/>
            </a:solidFill>
          </a:ln>
        </p:spPr>
        <p:txBody>
          <a:bodyPr wrap="none" rtlCol="0">
            <a:spAutoFit/>
          </a:bodyPr>
          <a:lstStyle/>
          <a:p>
            <a:pPr algn="ctr"/>
            <a:r>
              <a:rPr lang="en-GB" dirty="0"/>
              <a:t>QUESTION</a:t>
            </a:r>
          </a:p>
        </p:txBody>
      </p:sp>
      <p:sp>
        <p:nvSpPr>
          <p:cNvPr id="5" name="CuadroTexto 4">
            <a:extLst>
              <a:ext uri="{FF2B5EF4-FFF2-40B4-BE49-F238E27FC236}">
                <a16:creationId xmlns:a16="http://schemas.microsoft.com/office/drawing/2014/main" id="{04B17BF3-16CA-8E41-A852-836E32259397}"/>
              </a:ext>
            </a:extLst>
          </p:cNvPr>
          <p:cNvSpPr txBox="1"/>
          <p:nvPr/>
        </p:nvSpPr>
        <p:spPr>
          <a:xfrm>
            <a:off x="2478660" y="2847762"/>
            <a:ext cx="1505512" cy="646331"/>
          </a:xfrm>
          <a:prstGeom prst="rect">
            <a:avLst/>
          </a:prstGeom>
          <a:noFill/>
          <a:ln w="28575">
            <a:solidFill>
              <a:schemeClr val="accent6"/>
            </a:solidFill>
          </a:ln>
        </p:spPr>
        <p:txBody>
          <a:bodyPr wrap="square" rtlCol="0">
            <a:spAutoFit/>
          </a:bodyPr>
          <a:lstStyle/>
          <a:p>
            <a:pPr algn="ctr"/>
            <a:r>
              <a:rPr lang="en-GB" dirty="0"/>
              <a:t>QUESTION EMBEDDING</a:t>
            </a:r>
          </a:p>
        </p:txBody>
      </p:sp>
      <p:sp>
        <p:nvSpPr>
          <p:cNvPr id="6" name="CuadroTexto 5">
            <a:extLst>
              <a:ext uri="{FF2B5EF4-FFF2-40B4-BE49-F238E27FC236}">
                <a16:creationId xmlns:a16="http://schemas.microsoft.com/office/drawing/2014/main" id="{067545C5-6309-8645-9487-E70784A54456}"/>
              </a:ext>
            </a:extLst>
          </p:cNvPr>
          <p:cNvSpPr txBox="1"/>
          <p:nvPr/>
        </p:nvSpPr>
        <p:spPr>
          <a:xfrm>
            <a:off x="603640" y="6052027"/>
            <a:ext cx="1559081" cy="369332"/>
          </a:xfrm>
          <a:prstGeom prst="rect">
            <a:avLst/>
          </a:prstGeom>
          <a:noFill/>
          <a:ln w="28575">
            <a:solidFill>
              <a:schemeClr val="accent1"/>
            </a:solidFill>
          </a:ln>
        </p:spPr>
        <p:txBody>
          <a:bodyPr wrap="none" rtlCol="0">
            <a:spAutoFit/>
          </a:bodyPr>
          <a:lstStyle/>
          <a:p>
            <a:pPr algn="ctr"/>
            <a:r>
              <a:rPr lang="en-GB" dirty="0"/>
              <a:t>LIFERAY PAGES</a:t>
            </a:r>
          </a:p>
        </p:txBody>
      </p:sp>
      <p:sp>
        <p:nvSpPr>
          <p:cNvPr id="7" name="CuadroTexto 6">
            <a:extLst>
              <a:ext uri="{FF2B5EF4-FFF2-40B4-BE49-F238E27FC236}">
                <a16:creationId xmlns:a16="http://schemas.microsoft.com/office/drawing/2014/main" id="{95E85DE9-5819-CE41-9E95-51EB85A356E3}"/>
              </a:ext>
            </a:extLst>
          </p:cNvPr>
          <p:cNvSpPr txBox="1"/>
          <p:nvPr/>
        </p:nvSpPr>
        <p:spPr>
          <a:xfrm>
            <a:off x="2478660" y="4492063"/>
            <a:ext cx="1610015" cy="646331"/>
          </a:xfrm>
          <a:prstGeom prst="rect">
            <a:avLst/>
          </a:prstGeom>
          <a:noFill/>
          <a:ln w="28575">
            <a:solidFill>
              <a:schemeClr val="accent6"/>
            </a:solidFill>
          </a:ln>
        </p:spPr>
        <p:txBody>
          <a:bodyPr wrap="square" rtlCol="0">
            <a:spAutoFit/>
          </a:bodyPr>
          <a:lstStyle/>
          <a:p>
            <a:pPr algn="ctr"/>
            <a:r>
              <a:rPr lang="en-GB" dirty="0"/>
              <a:t>PAGES EMBEDDINGS</a:t>
            </a:r>
          </a:p>
        </p:txBody>
      </p:sp>
      <p:sp>
        <p:nvSpPr>
          <p:cNvPr id="8" name="CuadroTexto 7">
            <a:extLst>
              <a:ext uri="{FF2B5EF4-FFF2-40B4-BE49-F238E27FC236}">
                <a16:creationId xmlns:a16="http://schemas.microsoft.com/office/drawing/2014/main" id="{B54F1716-1454-BA47-8F2E-9C562B42FBB6}"/>
              </a:ext>
            </a:extLst>
          </p:cNvPr>
          <p:cNvSpPr txBox="1"/>
          <p:nvPr/>
        </p:nvSpPr>
        <p:spPr>
          <a:xfrm>
            <a:off x="4454619" y="3540259"/>
            <a:ext cx="1771744" cy="646331"/>
          </a:xfrm>
          <a:prstGeom prst="rect">
            <a:avLst/>
          </a:prstGeom>
          <a:noFill/>
          <a:ln w="28575">
            <a:solidFill>
              <a:srgbClr val="7030A0"/>
            </a:solidFill>
          </a:ln>
        </p:spPr>
        <p:txBody>
          <a:bodyPr wrap="square" rtlCol="0">
            <a:spAutoFit/>
          </a:bodyPr>
          <a:lstStyle/>
          <a:p>
            <a:pPr algn="ctr"/>
            <a:r>
              <a:rPr lang="en-GB" dirty="0"/>
              <a:t>MATCH EMBEDDINGS</a:t>
            </a:r>
          </a:p>
        </p:txBody>
      </p:sp>
      <p:sp>
        <p:nvSpPr>
          <p:cNvPr id="9" name="CuadroTexto 8">
            <a:extLst>
              <a:ext uri="{FF2B5EF4-FFF2-40B4-BE49-F238E27FC236}">
                <a16:creationId xmlns:a16="http://schemas.microsoft.com/office/drawing/2014/main" id="{B1D78E05-E213-AF4E-A10A-B007EE213EE1}"/>
              </a:ext>
            </a:extLst>
          </p:cNvPr>
          <p:cNvSpPr txBox="1"/>
          <p:nvPr/>
        </p:nvSpPr>
        <p:spPr>
          <a:xfrm>
            <a:off x="7151955" y="4131577"/>
            <a:ext cx="1749197" cy="369332"/>
          </a:xfrm>
          <a:prstGeom prst="rect">
            <a:avLst/>
          </a:prstGeom>
          <a:noFill/>
          <a:ln w="28575">
            <a:solidFill>
              <a:schemeClr val="accent1"/>
            </a:solidFill>
          </a:ln>
        </p:spPr>
        <p:txBody>
          <a:bodyPr wrap="none" rtlCol="0">
            <a:spAutoFit/>
          </a:bodyPr>
          <a:lstStyle/>
          <a:p>
            <a:pPr algn="ctr"/>
            <a:r>
              <a:rPr lang="en-GB" dirty="0"/>
              <a:t>SELECTED PAGES</a:t>
            </a:r>
          </a:p>
        </p:txBody>
      </p:sp>
      <p:sp>
        <p:nvSpPr>
          <p:cNvPr id="10" name="CuadroTexto 9">
            <a:extLst>
              <a:ext uri="{FF2B5EF4-FFF2-40B4-BE49-F238E27FC236}">
                <a16:creationId xmlns:a16="http://schemas.microsoft.com/office/drawing/2014/main" id="{05D2DE0B-7EC5-C44B-8B43-7A0BCE9DE20A}"/>
              </a:ext>
            </a:extLst>
          </p:cNvPr>
          <p:cNvSpPr txBox="1"/>
          <p:nvPr/>
        </p:nvSpPr>
        <p:spPr>
          <a:xfrm>
            <a:off x="9495321" y="3494093"/>
            <a:ext cx="1450975" cy="369332"/>
          </a:xfrm>
          <a:prstGeom prst="rect">
            <a:avLst/>
          </a:prstGeom>
          <a:noFill/>
          <a:ln w="28575">
            <a:solidFill>
              <a:srgbClr val="FF0000"/>
            </a:solidFill>
          </a:ln>
        </p:spPr>
        <p:txBody>
          <a:bodyPr wrap="none" rtlCol="0">
            <a:spAutoFit/>
          </a:bodyPr>
          <a:lstStyle/>
          <a:p>
            <a:pPr algn="ctr"/>
            <a:r>
              <a:rPr lang="en-GB" dirty="0"/>
              <a:t>LLM PROMPT</a:t>
            </a:r>
          </a:p>
        </p:txBody>
      </p:sp>
      <p:pic>
        <p:nvPicPr>
          <p:cNvPr id="11" name="Gráfico 10" descr="Perfil de hombre con relleno sólido">
            <a:extLst>
              <a:ext uri="{FF2B5EF4-FFF2-40B4-BE49-F238E27FC236}">
                <a16:creationId xmlns:a16="http://schemas.microsoft.com/office/drawing/2014/main" id="{78815FAC-D639-C841-97B9-94E50CEC56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332" y="1524079"/>
            <a:ext cx="914400" cy="914400"/>
          </a:xfrm>
          <a:prstGeom prst="rect">
            <a:avLst/>
          </a:prstGeom>
        </p:spPr>
      </p:pic>
      <p:pic>
        <p:nvPicPr>
          <p:cNvPr id="1026" name="Picture 2" descr="Liferay (@Liferay) / X">
            <a:extLst>
              <a:ext uri="{FF2B5EF4-FFF2-40B4-BE49-F238E27FC236}">
                <a16:creationId xmlns:a16="http://schemas.microsoft.com/office/drawing/2014/main" id="{7D692ECE-5EC7-E54E-B582-66084AD63D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640" y="4594093"/>
            <a:ext cx="1457934" cy="145793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ector angular 12">
            <a:extLst>
              <a:ext uri="{FF2B5EF4-FFF2-40B4-BE49-F238E27FC236}">
                <a16:creationId xmlns:a16="http://schemas.microsoft.com/office/drawing/2014/main" id="{DC194176-9A42-3A45-9D1F-00A9AAF9313A}"/>
              </a:ext>
            </a:extLst>
          </p:cNvPr>
          <p:cNvCxnSpPr>
            <a:cxnSpLocks/>
            <a:stCxn id="4" idx="2"/>
            <a:endCxn id="5" idx="1"/>
          </p:cNvCxnSpPr>
          <p:nvPr/>
        </p:nvCxnSpPr>
        <p:spPr>
          <a:xfrm rot="16200000" flipH="1">
            <a:off x="1587354" y="2279621"/>
            <a:ext cx="394957" cy="138765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angular 15">
            <a:extLst>
              <a:ext uri="{FF2B5EF4-FFF2-40B4-BE49-F238E27FC236}">
                <a16:creationId xmlns:a16="http://schemas.microsoft.com/office/drawing/2014/main" id="{34EE848B-F822-9D41-9968-2B5E04BC3006}"/>
              </a:ext>
            </a:extLst>
          </p:cNvPr>
          <p:cNvCxnSpPr>
            <a:cxnSpLocks/>
            <a:stCxn id="6" idx="3"/>
            <a:endCxn id="7" idx="2"/>
          </p:cNvCxnSpPr>
          <p:nvPr/>
        </p:nvCxnSpPr>
        <p:spPr>
          <a:xfrm flipV="1">
            <a:off x="2162721" y="5138394"/>
            <a:ext cx="1120947" cy="109829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angular 18">
            <a:extLst>
              <a:ext uri="{FF2B5EF4-FFF2-40B4-BE49-F238E27FC236}">
                <a16:creationId xmlns:a16="http://schemas.microsoft.com/office/drawing/2014/main" id="{654226E2-6DDF-7B40-B1C3-7DB793F76CF9}"/>
              </a:ext>
            </a:extLst>
          </p:cNvPr>
          <p:cNvCxnSpPr>
            <a:cxnSpLocks/>
            <a:stCxn id="7" idx="3"/>
            <a:endCxn id="8" idx="2"/>
          </p:cNvCxnSpPr>
          <p:nvPr/>
        </p:nvCxnSpPr>
        <p:spPr>
          <a:xfrm flipV="1">
            <a:off x="4088675" y="4186590"/>
            <a:ext cx="1251816" cy="62863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angular 21">
            <a:extLst>
              <a:ext uri="{FF2B5EF4-FFF2-40B4-BE49-F238E27FC236}">
                <a16:creationId xmlns:a16="http://schemas.microsoft.com/office/drawing/2014/main" id="{407B595C-0C9E-2444-987F-6E0B45BBB567}"/>
              </a:ext>
            </a:extLst>
          </p:cNvPr>
          <p:cNvCxnSpPr>
            <a:cxnSpLocks/>
            <a:stCxn id="5" idx="3"/>
            <a:endCxn id="8" idx="0"/>
          </p:cNvCxnSpPr>
          <p:nvPr/>
        </p:nvCxnSpPr>
        <p:spPr>
          <a:xfrm>
            <a:off x="3984172" y="3170928"/>
            <a:ext cx="1356319" cy="36933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r 24">
            <a:extLst>
              <a:ext uri="{FF2B5EF4-FFF2-40B4-BE49-F238E27FC236}">
                <a16:creationId xmlns:a16="http://schemas.microsoft.com/office/drawing/2014/main" id="{85EC7D24-84B2-3F49-8A28-267C7E4DD1F6}"/>
              </a:ext>
            </a:extLst>
          </p:cNvPr>
          <p:cNvCxnSpPr>
            <a:cxnSpLocks/>
            <a:stCxn id="8" idx="3"/>
            <a:endCxn id="9" idx="0"/>
          </p:cNvCxnSpPr>
          <p:nvPr/>
        </p:nvCxnSpPr>
        <p:spPr>
          <a:xfrm>
            <a:off x="6226363" y="3863425"/>
            <a:ext cx="1800191" cy="26815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angular 27">
            <a:extLst>
              <a:ext uri="{FF2B5EF4-FFF2-40B4-BE49-F238E27FC236}">
                <a16:creationId xmlns:a16="http://schemas.microsoft.com/office/drawing/2014/main" id="{0A082C00-4FBB-6444-9D10-C7E313616561}"/>
              </a:ext>
            </a:extLst>
          </p:cNvPr>
          <p:cNvCxnSpPr>
            <a:cxnSpLocks/>
            <a:stCxn id="4" idx="3"/>
            <a:endCxn id="10" idx="0"/>
          </p:cNvCxnSpPr>
          <p:nvPr/>
        </p:nvCxnSpPr>
        <p:spPr>
          <a:xfrm>
            <a:off x="1677544" y="2591305"/>
            <a:ext cx="8543265" cy="90278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angular 30">
            <a:extLst>
              <a:ext uri="{FF2B5EF4-FFF2-40B4-BE49-F238E27FC236}">
                <a16:creationId xmlns:a16="http://schemas.microsoft.com/office/drawing/2014/main" id="{F87D124B-E99D-FB43-8C4A-CF3C581D410F}"/>
              </a:ext>
            </a:extLst>
          </p:cNvPr>
          <p:cNvCxnSpPr>
            <a:cxnSpLocks/>
            <a:stCxn id="9" idx="2"/>
            <a:endCxn id="10" idx="2"/>
          </p:cNvCxnSpPr>
          <p:nvPr/>
        </p:nvCxnSpPr>
        <p:spPr>
          <a:xfrm rot="5400000" flipH="1" flipV="1">
            <a:off x="8804939" y="3085039"/>
            <a:ext cx="637484" cy="2194255"/>
          </a:xfrm>
          <a:prstGeom prst="bentConnector3">
            <a:avLst>
              <a:gd name="adj1" fmla="val -358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78FD0345-C413-814C-9199-1EFAD78CF929}"/>
              </a:ext>
            </a:extLst>
          </p:cNvPr>
          <p:cNvSpPr txBox="1"/>
          <p:nvPr/>
        </p:nvSpPr>
        <p:spPr>
          <a:xfrm>
            <a:off x="8901152" y="1878457"/>
            <a:ext cx="1013354" cy="369332"/>
          </a:xfrm>
          <a:prstGeom prst="rect">
            <a:avLst/>
          </a:prstGeom>
          <a:noFill/>
          <a:ln w="28575">
            <a:solidFill>
              <a:schemeClr val="accent2"/>
            </a:solidFill>
          </a:ln>
        </p:spPr>
        <p:txBody>
          <a:bodyPr wrap="none" rtlCol="0">
            <a:spAutoFit/>
          </a:bodyPr>
          <a:lstStyle/>
          <a:p>
            <a:pPr algn="ctr"/>
            <a:r>
              <a:rPr lang="en-GB" dirty="0"/>
              <a:t>ANSWER</a:t>
            </a:r>
          </a:p>
        </p:txBody>
      </p:sp>
      <p:cxnSp>
        <p:nvCxnSpPr>
          <p:cNvPr id="36" name="Conector angular 35">
            <a:extLst>
              <a:ext uri="{FF2B5EF4-FFF2-40B4-BE49-F238E27FC236}">
                <a16:creationId xmlns:a16="http://schemas.microsoft.com/office/drawing/2014/main" id="{50AD20F8-816A-ED4C-9816-A42A5CCA88D5}"/>
              </a:ext>
            </a:extLst>
          </p:cNvPr>
          <p:cNvCxnSpPr>
            <a:cxnSpLocks/>
            <a:stCxn id="10" idx="3"/>
            <a:endCxn id="35" idx="3"/>
          </p:cNvCxnSpPr>
          <p:nvPr/>
        </p:nvCxnSpPr>
        <p:spPr>
          <a:xfrm flipH="1" flipV="1">
            <a:off x="9914506" y="2063123"/>
            <a:ext cx="1031790" cy="1615636"/>
          </a:xfrm>
          <a:prstGeom prst="bentConnector3">
            <a:avLst>
              <a:gd name="adj1" fmla="val -2215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angular 38">
            <a:extLst>
              <a:ext uri="{FF2B5EF4-FFF2-40B4-BE49-F238E27FC236}">
                <a16:creationId xmlns:a16="http://schemas.microsoft.com/office/drawing/2014/main" id="{EECD8222-F24E-D64F-950D-7BFC6AE71A2A}"/>
              </a:ext>
            </a:extLst>
          </p:cNvPr>
          <p:cNvCxnSpPr>
            <a:cxnSpLocks/>
            <a:stCxn id="35" idx="1"/>
          </p:cNvCxnSpPr>
          <p:nvPr/>
        </p:nvCxnSpPr>
        <p:spPr>
          <a:xfrm rot="10800000">
            <a:off x="1999320" y="1794163"/>
            <a:ext cx="6901832" cy="26896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4D15A61-25EC-FB41-EC0C-EC53482C52AB}"/>
              </a:ext>
            </a:extLst>
          </p:cNvPr>
          <p:cNvSpPr>
            <a:spLocks noGrp="1"/>
          </p:cNvSpPr>
          <p:nvPr>
            <p:ph type="sldNum" sz="quarter" idx="12"/>
          </p:nvPr>
        </p:nvSpPr>
        <p:spPr/>
        <p:txBody>
          <a:bodyPr/>
          <a:lstStyle/>
          <a:p>
            <a:fld id="{7E555160-710F-7B42-86B5-B86B438D982A}" type="slidenum">
              <a:rPr lang="en-BE" smtClean="0"/>
              <a:t>54</a:t>
            </a:fld>
            <a:endParaRPr lang="en-BE"/>
          </a:p>
        </p:txBody>
      </p:sp>
    </p:spTree>
    <p:extLst>
      <p:ext uri="{BB962C8B-B14F-4D97-AF65-F5344CB8AC3E}">
        <p14:creationId xmlns:p14="http://schemas.microsoft.com/office/powerpoint/2010/main" val="5174826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A0652E-4898-7D47-ECAA-9B04D7E0853B}"/>
              </a:ext>
            </a:extLst>
          </p:cNvPr>
          <p:cNvSpPr>
            <a:spLocks noGrp="1"/>
          </p:cNvSpPr>
          <p:nvPr>
            <p:ph type="title"/>
          </p:nvPr>
        </p:nvSpPr>
        <p:spPr>
          <a:xfrm>
            <a:off x="761803" y="350196"/>
            <a:ext cx="4646904" cy="1624520"/>
          </a:xfrm>
        </p:spPr>
        <p:txBody>
          <a:bodyPr anchor="ctr">
            <a:normAutofit/>
          </a:bodyPr>
          <a:lstStyle/>
          <a:p>
            <a:r>
              <a:rPr lang="en-BE" sz="4000" b="1" dirty="0"/>
              <a:t>Challenge:</a:t>
            </a:r>
          </a:p>
        </p:txBody>
      </p:sp>
      <p:sp>
        <p:nvSpPr>
          <p:cNvPr id="3" name="Content Placeholder 2">
            <a:extLst>
              <a:ext uri="{FF2B5EF4-FFF2-40B4-BE49-F238E27FC236}">
                <a16:creationId xmlns:a16="http://schemas.microsoft.com/office/drawing/2014/main" id="{44CD52A5-ED47-1B3E-9EF2-6C32947770BA}"/>
              </a:ext>
            </a:extLst>
          </p:cNvPr>
          <p:cNvSpPr>
            <a:spLocks noGrp="1"/>
          </p:cNvSpPr>
          <p:nvPr>
            <p:ph idx="1"/>
          </p:nvPr>
        </p:nvSpPr>
        <p:spPr>
          <a:xfrm>
            <a:off x="761802" y="2743200"/>
            <a:ext cx="4646905" cy="3613149"/>
          </a:xfrm>
        </p:spPr>
        <p:txBody>
          <a:bodyPr anchor="ctr">
            <a:normAutofit/>
          </a:bodyPr>
          <a:lstStyle/>
          <a:p>
            <a:pPr marL="0" indent="0">
              <a:buNone/>
            </a:pPr>
            <a:r>
              <a:rPr lang="en-BE" sz="4000" dirty="0"/>
              <a:t>What if the query is in French?</a:t>
            </a:r>
          </a:p>
        </p:txBody>
      </p:sp>
      <p:pic>
        <p:nvPicPr>
          <p:cNvPr id="5" name="Picture 4" descr="Wave crashing">
            <a:extLst>
              <a:ext uri="{FF2B5EF4-FFF2-40B4-BE49-F238E27FC236}">
                <a16:creationId xmlns:a16="http://schemas.microsoft.com/office/drawing/2014/main" id="{12D7BFAB-EAD0-E0C9-F535-515A93264B04}"/>
              </a:ext>
            </a:extLst>
          </p:cNvPr>
          <p:cNvPicPr>
            <a:picLocks noChangeAspect="1"/>
          </p:cNvPicPr>
          <p:nvPr/>
        </p:nvPicPr>
        <p:blipFill rotWithShape="1">
          <a:blip r:embed="rId2"/>
          <a:srcRect l="21396" r="19204" b="-2"/>
          <a:stretch/>
        </p:blipFill>
        <p:spPr>
          <a:xfrm>
            <a:off x="6096000" y="1"/>
            <a:ext cx="6102825" cy="6858000"/>
          </a:xfrm>
          <a:prstGeom prst="rect">
            <a:avLst/>
          </a:prstGeom>
        </p:spPr>
      </p:pic>
      <p:sp>
        <p:nvSpPr>
          <p:cNvPr id="4" name="Slide Number Placeholder 3">
            <a:extLst>
              <a:ext uri="{FF2B5EF4-FFF2-40B4-BE49-F238E27FC236}">
                <a16:creationId xmlns:a16="http://schemas.microsoft.com/office/drawing/2014/main" id="{F94F4165-04EA-1FAD-3AA6-B1C0E248B2B6}"/>
              </a:ext>
            </a:extLst>
          </p:cNvPr>
          <p:cNvSpPr>
            <a:spLocks noGrp="1"/>
          </p:cNvSpPr>
          <p:nvPr>
            <p:ph type="sldNum" sz="quarter" idx="12"/>
          </p:nvPr>
        </p:nvSpPr>
        <p:spPr/>
        <p:txBody>
          <a:bodyPr/>
          <a:lstStyle/>
          <a:p>
            <a:fld id="{7E555160-710F-7B42-86B5-B86B438D982A}" type="slidenum">
              <a:rPr lang="en-BE" smtClean="0"/>
              <a:t>55</a:t>
            </a:fld>
            <a:endParaRPr lang="en-BE"/>
          </a:p>
        </p:txBody>
      </p:sp>
    </p:spTree>
    <p:extLst>
      <p:ext uri="{BB962C8B-B14F-4D97-AF65-F5344CB8AC3E}">
        <p14:creationId xmlns:p14="http://schemas.microsoft.com/office/powerpoint/2010/main" val="283578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red and blue dots&#10;&#10;Description automatically generated">
            <a:extLst>
              <a:ext uri="{FF2B5EF4-FFF2-40B4-BE49-F238E27FC236}">
                <a16:creationId xmlns:a16="http://schemas.microsoft.com/office/drawing/2014/main" id="{027E5152-390A-CB70-E570-6D9BE0FD0D09}"/>
              </a:ext>
            </a:extLst>
          </p:cNvPr>
          <p:cNvPicPr>
            <a:picLocks noGrp="1" noChangeAspect="1"/>
          </p:cNvPicPr>
          <p:nvPr>
            <p:ph idx="1"/>
          </p:nvPr>
        </p:nvPicPr>
        <p:blipFill>
          <a:blip r:embed="rId2"/>
          <a:stretch>
            <a:fillRect/>
          </a:stretch>
        </p:blipFill>
        <p:spPr>
          <a:xfrm>
            <a:off x="1614488" y="1844675"/>
            <a:ext cx="8959850" cy="4449763"/>
          </a:xfrm>
        </p:spPr>
      </p:pic>
      <p:sp>
        <p:nvSpPr>
          <p:cNvPr id="3" name="TextBox 2">
            <a:extLst>
              <a:ext uri="{FF2B5EF4-FFF2-40B4-BE49-F238E27FC236}">
                <a16:creationId xmlns:a16="http://schemas.microsoft.com/office/drawing/2014/main" id="{71845AEF-7235-D748-BEDA-3AA7C69A8762}"/>
              </a:ext>
            </a:extLst>
          </p:cNvPr>
          <p:cNvSpPr txBox="1"/>
          <p:nvPr/>
        </p:nvSpPr>
        <p:spPr>
          <a:xfrm>
            <a:off x="1614488" y="5403850"/>
            <a:ext cx="8959850" cy="890588"/>
          </a:xfrm>
          <a:prstGeom prst="rect">
            <a:avLst/>
          </a:prstGeom>
          <a:solidFill>
            <a:srgbClr val="000000">
              <a:alpha val="50000"/>
            </a:srgbClr>
          </a:solidFill>
          <a:ln>
            <a:noFill/>
          </a:ln>
        </p:spPr>
        <p:txBody>
          <a:bodyPr wrap="square" rtlCol="0" anchor="ctr">
            <a:noAutofit/>
          </a:bodyPr>
          <a:lstStyle/>
          <a:p>
            <a:pPr algn="ctr">
              <a:spcAft>
                <a:spcPts val="600"/>
              </a:spcAft>
            </a:pPr>
            <a:r>
              <a:rPr lang="en-BE" sz="1300">
                <a:solidFill>
                  <a:srgbClr val="FFFFFF"/>
                </a:solidFill>
              </a:rPr>
              <a:t>(1) What is the embedding model that better represents our data?</a:t>
            </a:r>
          </a:p>
        </p:txBody>
      </p:sp>
      <p:sp>
        <p:nvSpPr>
          <p:cNvPr id="2" name="Title 1">
            <a:extLst>
              <a:ext uri="{FF2B5EF4-FFF2-40B4-BE49-F238E27FC236}">
                <a16:creationId xmlns:a16="http://schemas.microsoft.com/office/drawing/2014/main" id="{FDE69BF0-2FE7-395C-4D7C-7424DBCA1B08}"/>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CamemBERT vs Instructor</a:t>
            </a:r>
          </a:p>
        </p:txBody>
      </p:sp>
      <p:sp>
        <p:nvSpPr>
          <p:cNvPr id="4" name="Slide Number Placeholder 3">
            <a:extLst>
              <a:ext uri="{FF2B5EF4-FFF2-40B4-BE49-F238E27FC236}">
                <a16:creationId xmlns:a16="http://schemas.microsoft.com/office/drawing/2014/main" id="{3974AE74-D323-051B-2265-217B747527E0}"/>
              </a:ext>
            </a:extLst>
          </p:cNvPr>
          <p:cNvSpPr>
            <a:spLocks noGrp="1"/>
          </p:cNvSpPr>
          <p:nvPr>
            <p:ph type="sldNum" sz="quarter" idx="12"/>
          </p:nvPr>
        </p:nvSpPr>
        <p:spPr/>
        <p:txBody>
          <a:bodyPr/>
          <a:lstStyle/>
          <a:p>
            <a:fld id="{7E555160-710F-7B42-86B5-B86B438D982A}" type="slidenum">
              <a:rPr lang="en-BE" smtClean="0"/>
              <a:t>56</a:t>
            </a:fld>
            <a:endParaRPr lang="en-BE"/>
          </a:p>
        </p:txBody>
      </p:sp>
    </p:spTree>
    <p:extLst>
      <p:ext uri="{BB962C8B-B14F-4D97-AF65-F5344CB8AC3E}">
        <p14:creationId xmlns:p14="http://schemas.microsoft.com/office/powerpoint/2010/main" val="5169734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Person walking up a stairs">
            <a:extLst>
              <a:ext uri="{FF2B5EF4-FFF2-40B4-BE49-F238E27FC236}">
                <a16:creationId xmlns:a16="http://schemas.microsoft.com/office/drawing/2014/main" id="{DD084A2C-506D-2DF1-B341-2063B1439A87}"/>
              </a:ext>
            </a:extLst>
          </p:cNvPr>
          <p:cNvPicPr>
            <a:picLocks noChangeAspect="1"/>
          </p:cNvPicPr>
          <p:nvPr/>
        </p:nvPicPr>
        <p:blipFill rotWithShape="1">
          <a:blip r:embed="rId2"/>
          <a:srcRect l="5884" r="-1" b="-1"/>
          <a:stretch/>
        </p:blipFill>
        <p:spPr>
          <a:xfrm>
            <a:off x="1" y="10"/>
            <a:ext cx="9669642" cy="6857990"/>
          </a:xfrm>
          <a:prstGeom prst="rect">
            <a:avLst/>
          </a:prstGeom>
        </p:spPr>
      </p:pic>
      <p:sp>
        <p:nvSpPr>
          <p:cNvPr id="21" name="Rectangle 2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E8DB9D-EF43-862D-A38A-162A1367F18E}"/>
              </a:ext>
            </a:extLst>
          </p:cNvPr>
          <p:cNvSpPr>
            <a:spLocks noGrp="1"/>
          </p:cNvSpPr>
          <p:nvPr>
            <p:ph type="title"/>
          </p:nvPr>
        </p:nvSpPr>
        <p:spPr>
          <a:xfrm>
            <a:off x="7935402" y="743447"/>
            <a:ext cx="3445765" cy="3692028"/>
          </a:xfrm>
          <a:noFill/>
        </p:spPr>
        <p:txBody>
          <a:bodyPr vert="horz" lIns="91440" tIns="45720" rIns="91440" bIns="45720" rtlCol="0" anchor="b">
            <a:normAutofit/>
          </a:bodyPr>
          <a:lstStyle/>
          <a:p>
            <a:r>
              <a:rPr lang="en-US" sz="5200"/>
              <a:t>Let’s see…</a:t>
            </a:r>
          </a:p>
        </p:txBody>
      </p:sp>
      <p:sp>
        <p:nvSpPr>
          <p:cNvPr id="4" name="Slide Number Placeholder 3">
            <a:extLst>
              <a:ext uri="{FF2B5EF4-FFF2-40B4-BE49-F238E27FC236}">
                <a16:creationId xmlns:a16="http://schemas.microsoft.com/office/drawing/2014/main" id="{3A9BBC31-0B38-4D47-0F17-393A70938872}"/>
              </a:ext>
            </a:extLst>
          </p:cNvPr>
          <p:cNvSpPr>
            <a:spLocks noGrp="1"/>
          </p:cNvSpPr>
          <p:nvPr>
            <p:ph type="sldNum" sz="quarter" idx="12"/>
          </p:nvPr>
        </p:nvSpPr>
        <p:spPr/>
        <p:txBody>
          <a:bodyPr/>
          <a:lstStyle/>
          <a:p>
            <a:fld id="{7E555160-710F-7B42-86B5-B86B438D982A}" type="slidenum">
              <a:rPr lang="en-BE" smtClean="0"/>
              <a:t>57</a:t>
            </a:fld>
            <a:endParaRPr lang="en-BE"/>
          </a:p>
        </p:txBody>
      </p:sp>
    </p:spTree>
    <p:extLst>
      <p:ext uri="{BB962C8B-B14F-4D97-AF65-F5344CB8AC3E}">
        <p14:creationId xmlns:p14="http://schemas.microsoft.com/office/powerpoint/2010/main" val="5973516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C2B8E-88F1-FB79-34AD-117031B850F8}"/>
              </a:ext>
            </a:extLst>
          </p:cNvPr>
          <p:cNvSpPr>
            <a:spLocks noGrp="1"/>
          </p:cNvSpPr>
          <p:nvPr>
            <p:ph type="title"/>
          </p:nvPr>
        </p:nvSpPr>
        <p:spPr>
          <a:xfrm>
            <a:off x="1035908" y="266271"/>
            <a:ext cx="10515600" cy="1325563"/>
          </a:xfrm>
        </p:spPr>
        <p:txBody>
          <a:bodyPr/>
          <a:lstStyle/>
          <a:p>
            <a:r>
              <a:rPr lang="en-BE" dirty="0"/>
              <a:t>CamemBERT (the French Model)</a:t>
            </a:r>
          </a:p>
        </p:txBody>
      </p:sp>
      <p:pic>
        <p:nvPicPr>
          <p:cNvPr id="5" name="Content Placeholder 4" descr="A screenshot of a computer&#10;&#10;Description automatically generated">
            <a:extLst>
              <a:ext uri="{FF2B5EF4-FFF2-40B4-BE49-F238E27FC236}">
                <a16:creationId xmlns:a16="http://schemas.microsoft.com/office/drawing/2014/main" id="{6AD1EA43-C67F-6667-80A4-201853BFB1F6}"/>
              </a:ext>
            </a:extLst>
          </p:cNvPr>
          <p:cNvPicPr>
            <a:picLocks noGrp="1" noChangeAspect="1"/>
          </p:cNvPicPr>
          <p:nvPr>
            <p:ph idx="1"/>
          </p:nvPr>
        </p:nvPicPr>
        <p:blipFill rotWithShape="1">
          <a:blip r:embed="rId2"/>
          <a:srcRect r="3644" b="40292"/>
          <a:stretch/>
        </p:blipFill>
        <p:spPr>
          <a:xfrm>
            <a:off x="421248" y="2086105"/>
            <a:ext cx="11349504" cy="3165518"/>
          </a:xfr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AABE33D-77CE-6E7F-BE8D-EDA3D560AD2C}"/>
                  </a:ext>
                </a:extLst>
              </p14:cNvPr>
              <p14:cNvContentPartPr/>
              <p14:nvPr/>
            </p14:nvContentPartPr>
            <p14:xfrm>
              <a:off x="7014923" y="2538468"/>
              <a:ext cx="189066" cy="167330"/>
            </p14:xfrm>
          </p:contentPart>
        </mc:Choice>
        <mc:Fallback xmlns="">
          <p:pic>
            <p:nvPicPr>
              <p:cNvPr id="3" name="Ink 2">
                <a:extLst>
                  <a:ext uri="{FF2B5EF4-FFF2-40B4-BE49-F238E27FC236}">
                    <a16:creationId xmlns:a16="http://schemas.microsoft.com/office/drawing/2014/main" id="{1AABE33D-77CE-6E7F-BE8D-EDA3D560AD2C}"/>
                  </a:ext>
                </a:extLst>
              </p:cNvPr>
              <p:cNvPicPr/>
              <p:nvPr/>
            </p:nvPicPr>
            <p:blipFill>
              <a:blip r:embed="rId4"/>
              <a:stretch>
                <a:fillRect/>
              </a:stretch>
            </p:blipFill>
            <p:spPr>
              <a:xfrm>
                <a:off x="6996951" y="2520476"/>
                <a:ext cx="224651" cy="202955"/>
              </a:xfrm>
              <a:prstGeom prst="rect">
                <a:avLst/>
              </a:prstGeom>
            </p:spPr>
          </p:pic>
        </mc:Fallback>
      </mc:AlternateContent>
      <p:grpSp>
        <p:nvGrpSpPr>
          <p:cNvPr id="4" name="Group 3">
            <a:extLst>
              <a:ext uri="{FF2B5EF4-FFF2-40B4-BE49-F238E27FC236}">
                <a16:creationId xmlns:a16="http://schemas.microsoft.com/office/drawing/2014/main" id="{6E372062-018F-AC0E-B584-1726C6BA3219}"/>
              </a:ext>
            </a:extLst>
          </p:cNvPr>
          <p:cNvGrpSpPr/>
          <p:nvPr/>
        </p:nvGrpSpPr>
        <p:grpSpPr>
          <a:xfrm>
            <a:off x="6228243" y="3027312"/>
            <a:ext cx="147843" cy="138984"/>
            <a:chOff x="7253854" y="1530350"/>
            <a:chExt cx="714960" cy="672120"/>
          </a:xfrm>
        </p:grpSpPr>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343E3DD-A394-BEC1-B04C-1C115F6C6204}"/>
                    </a:ext>
                  </a:extLst>
                </p14:cNvPr>
                <p14:cNvContentPartPr/>
                <p14:nvPr/>
              </p14:nvContentPartPr>
              <p14:xfrm>
                <a:off x="7253854" y="1530350"/>
                <a:ext cx="714960" cy="672120"/>
              </p14:xfrm>
            </p:contentPart>
          </mc:Choice>
          <mc:Fallback xmlns="">
            <p:pic>
              <p:nvPicPr>
                <p:cNvPr id="6" name="Ink 5">
                  <a:extLst>
                    <a:ext uri="{FF2B5EF4-FFF2-40B4-BE49-F238E27FC236}">
                      <a16:creationId xmlns:a16="http://schemas.microsoft.com/office/drawing/2014/main" id="{2343E3DD-A394-BEC1-B04C-1C115F6C6204}"/>
                    </a:ext>
                  </a:extLst>
                </p:cNvPr>
                <p:cNvPicPr/>
                <p:nvPr/>
              </p:nvPicPr>
              <p:blipFill>
                <a:blip r:embed="rId6"/>
                <a:stretch>
                  <a:fillRect/>
                </a:stretch>
              </p:blipFill>
              <p:spPr>
                <a:xfrm>
                  <a:off x="7166876" y="1443513"/>
                  <a:ext cx="887177" cy="84405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11603B91-533A-C6FA-CE6B-68ACBA58F07D}"/>
                    </a:ext>
                  </a:extLst>
                </p14:cNvPr>
                <p14:cNvContentPartPr/>
                <p14:nvPr/>
              </p14:nvContentPartPr>
              <p14:xfrm>
                <a:off x="7460854" y="1530350"/>
                <a:ext cx="325440" cy="568800"/>
              </p14:xfrm>
            </p:contentPart>
          </mc:Choice>
          <mc:Fallback xmlns="">
            <p:pic>
              <p:nvPicPr>
                <p:cNvPr id="7" name="Ink 6">
                  <a:extLst>
                    <a:ext uri="{FF2B5EF4-FFF2-40B4-BE49-F238E27FC236}">
                      <a16:creationId xmlns:a16="http://schemas.microsoft.com/office/drawing/2014/main" id="{11603B91-533A-C6FA-CE6B-68ACBA58F07D}"/>
                    </a:ext>
                  </a:extLst>
                </p:cNvPr>
                <p:cNvPicPr/>
                <p:nvPr/>
              </p:nvPicPr>
              <p:blipFill>
                <a:blip r:embed="rId8"/>
                <a:stretch>
                  <a:fillRect/>
                </a:stretch>
              </p:blipFill>
              <p:spPr>
                <a:xfrm>
                  <a:off x="7374301" y="1443378"/>
                  <a:ext cx="496815" cy="741006"/>
                </a:xfrm>
                <a:prstGeom prst="rect">
                  <a:avLst/>
                </a:prstGeom>
              </p:spPr>
            </p:pic>
          </mc:Fallback>
        </mc:AlternateContent>
      </p:grpSp>
      <p:grpSp>
        <p:nvGrpSpPr>
          <p:cNvPr id="8" name="Group 7">
            <a:extLst>
              <a:ext uri="{FF2B5EF4-FFF2-40B4-BE49-F238E27FC236}">
                <a16:creationId xmlns:a16="http://schemas.microsoft.com/office/drawing/2014/main" id="{8C10B31A-E8E0-8855-921B-9E6282393560}"/>
              </a:ext>
            </a:extLst>
          </p:cNvPr>
          <p:cNvGrpSpPr/>
          <p:nvPr/>
        </p:nvGrpSpPr>
        <p:grpSpPr>
          <a:xfrm>
            <a:off x="6390403" y="2817154"/>
            <a:ext cx="147843" cy="138984"/>
            <a:chOff x="7253854" y="1530350"/>
            <a:chExt cx="714960" cy="672120"/>
          </a:xfrm>
        </p:grpSpPr>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C7EE071B-4B92-3312-9A25-995EDABB1810}"/>
                    </a:ext>
                  </a:extLst>
                </p14:cNvPr>
                <p14:cNvContentPartPr/>
                <p14:nvPr/>
              </p14:nvContentPartPr>
              <p14:xfrm>
                <a:off x="7253854" y="1530350"/>
                <a:ext cx="714960" cy="672120"/>
              </p14:xfrm>
            </p:contentPart>
          </mc:Choice>
          <mc:Fallback xmlns="">
            <p:pic>
              <p:nvPicPr>
                <p:cNvPr id="9" name="Ink 8">
                  <a:extLst>
                    <a:ext uri="{FF2B5EF4-FFF2-40B4-BE49-F238E27FC236}">
                      <a16:creationId xmlns:a16="http://schemas.microsoft.com/office/drawing/2014/main" id="{C7EE071B-4B92-3312-9A25-995EDABB1810}"/>
                    </a:ext>
                  </a:extLst>
                </p:cNvPr>
                <p:cNvPicPr/>
                <p:nvPr/>
              </p:nvPicPr>
              <p:blipFill>
                <a:blip r:embed="rId6"/>
                <a:stretch>
                  <a:fillRect/>
                </a:stretch>
              </p:blipFill>
              <p:spPr>
                <a:xfrm>
                  <a:off x="7166876" y="1443513"/>
                  <a:ext cx="887177" cy="84405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BE12C557-B456-326D-EDB8-FC1F954EC259}"/>
                    </a:ext>
                  </a:extLst>
                </p14:cNvPr>
                <p14:cNvContentPartPr/>
                <p14:nvPr/>
              </p14:nvContentPartPr>
              <p14:xfrm>
                <a:off x="7460854" y="1530350"/>
                <a:ext cx="325440" cy="568800"/>
              </p14:xfrm>
            </p:contentPart>
          </mc:Choice>
          <mc:Fallback xmlns="">
            <p:pic>
              <p:nvPicPr>
                <p:cNvPr id="10" name="Ink 9">
                  <a:extLst>
                    <a:ext uri="{FF2B5EF4-FFF2-40B4-BE49-F238E27FC236}">
                      <a16:creationId xmlns:a16="http://schemas.microsoft.com/office/drawing/2014/main" id="{BE12C557-B456-326D-EDB8-FC1F954EC259}"/>
                    </a:ext>
                  </a:extLst>
                </p:cNvPr>
                <p:cNvPicPr/>
                <p:nvPr/>
              </p:nvPicPr>
              <p:blipFill>
                <a:blip r:embed="rId8"/>
                <a:stretch>
                  <a:fillRect/>
                </a:stretch>
              </p:blipFill>
              <p:spPr>
                <a:xfrm>
                  <a:off x="7374301" y="1443378"/>
                  <a:ext cx="496815" cy="74100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560B8AC0-C3BF-F561-F6C7-38F8A00A7FA9}"/>
                  </a:ext>
                </a:extLst>
              </p14:cNvPr>
              <p14:cNvContentPartPr/>
              <p14:nvPr/>
            </p14:nvContentPartPr>
            <p14:xfrm>
              <a:off x="9836383" y="3501534"/>
              <a:ext cx="189066" cy="167330"/>
            </p14:xfrm>
          </p:contentPart>
        </mc:Choice>
        <mc:Fallback xmlns="">
          <p:pic>
            <p:nvPicPr>
              <p:cNvPr id="11" name="Ink 10">
                <a:extLst>
                  <a:ext uri="{FF2B5EF4-FFF2-40B4-BE49-F238E27FC236}">
                    <a16:creationId xmlns:a16="http://schemas.microsoft.com/office/drawing/2014/main" id="{560B8AC0-C3BF-F561-F6C7-38F8A00A7FA9}"/>
                  </a:ext>
                </a:extLst>
              </p:cNvPr>
              <p:cNvPicPr/>
              <p:nvPr/>
            </p:nvPicPr>
            <p:blipFill>
              <a:blip r:embed="rId4"/>
              <a:stretch>
                <a:fillRect/>
              </a:stretch>
            </p:blipFill>
            <p:spPr>
              <a:xfrm>
                <a:off x="9818411" y="3483542"/>
                <a:ext cx="224651" cy="20295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D2523BA9-7140-DDD9-6F92-2FD84E5C255C}"/>
                  </a:ext>
                </a:extLst>
              </p14:cNvPr>
              <p14:cNvContentPartPr/>
              <p14:nvPr/>
            </p14:nvContentPartPr>
            <p14:xfrm>
              <a:off x="7696252" y="4058883"/>
              <a:ext cx="189066" cy="167330"/>
            </p14:xfrm>
          </p:contentPart>
        </mc:Choice>
        <mc:Fallback xmlns="">
          <p:pic>
            <p:nvPicPr>
              <p:cNvPr id="12" name="Ink 11">
                <a:extLst>
                  <a:ext uri="{FF2B5EF4-FFF2-40B4-BE49-F238E27FC236}">
                    <a16:creationId xmlns:a16="http://schemas.microsoft.com/office/drawing/2014/main" id="{D2523BA9-7140-DDD9-6F92-2FD84E5C255C}"/>
                  </a:ext>
                </a:extLst>
              </p:cNvPr>
              <p:cNvPicPr/>
              <p:nvPr/>
            </p:nvPicPr>
            <p:blipFill>
              <a:blip r:embed="rId4"/>
              <a:stretch>
                <a:fillRect/>
              </a:stretch>
            </p:blipFill>
            <p:spPr>
              <a:xfrm>
                <a:off x="7678280" y="4040891"/>
                <a:ext cx="224651" cy="202955"/>
              </a:xfrm>
              <a:prstGeom prst="rect">
                <a:avLst/>
              </a:prstGeom>
            </p:spPr>
          </p:pic>
        </mc:Fallback>
      </mc:AlternateContent>
      <p:grpSp>
        <p:nvGrpSpPr>
          <p:cNvPr id="13" name="Group 12">
            <a:extLst>
              <a:ext uri="{FF2B5EF4-FFF2-40B4-BE49-F238E27FC236}">
                <a16:creationId xmlns:a16="http://schemas.microsoft.com/office/drawing/2014/main" id="{DD3ED68E-713C-1E30-E477-2C799571B311}"/>
              </a:ext>
            </a:extLst>
          </p:cNvPr>
          <p:cNvGrpSpPr/>
          <p:nvPr/>
        </p:nvGrpSpPr>
        <p:grpSpPr>
          <a:xfrm>
            <a:off x="8104941" y="3832854"/>
            <a:ext cx="147843" cy="138984"/>
            <a:chOff x="7253854" y="1530350"/>
            <a:chExt cx="714960" cy="672120"/>
          </a:xfrm>
        </p:grpSpPr>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B82E7273-C401-0AF8-78F7-687441EC8009}"/>
                    </a:ext>
                  </a:extLst>
                </p14:cNvPr>
                <p14:cNvContentPartPr/>
                <p14:nvPr/>
              </p14:nvContentPartPr>
              <p14:xfrm>
                <a:off x="7253854" y="1530350"/>
                <a:ext cx="714960" cy="672120"/>
              </p14:xfrm>
            </p:contentPart>
          </mc:Choice>
          <mc:Fallback xmlns="">
            <p:pic>
              <p:nvPicPr>
                <p:cNvPr id="14" name="Ink 13">
                  <a:extLst>
                    <a:ext uri="{FF2B5EF4-FFF2-40B4-BE49-F238E27FC236}">
                      <a16:creationId xmlns:a16="http://schemas.microsoft.com/office/drawing/2014/main" id="{B82E7273-C401-0AF8-78F7-687441EC8009}"/>
                    </a:ext>
                  </a:extLst>
                </p:cNvPr>
                <p:cNvPicPr/>
                <p:nvPr/>
              </p:nvPicPr>
              <p:blipFill>
                <a:blip r:embed="rId6"/>
                <a:stretch>
                  <a:fillRect/>
                </a:stretch>
              </p:blipFill>
              <p:spPr>
                <a:xfrm>
                  <a:off x="7166876" y="1443513"/>
                  <a:ext cx="887177" cy="84405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4F30157A-1BDD-D2D3-2DC5-D4ED27A25EEA}"/>
                    </a:ext>
                  </a:extLst>
                </p14:cNvPr>
                <p14:cNvContentPartPr/>
                <p14:nvPr/>
              </p14:nvContentPartPr>
              <p14:xfrm>
                <a:off x="7460854" y="1530350"/>
                <a:ext cx="325440" cy="568800"/>
              </p14:xfrm>
            </p:contentPart>
          </mc:Choice>
          <mc:Fallback xmlns="">
            <p:pic>
              <p:nvPicPr>
                <p:cNvPr id="15" name="Ink 14">
                  <a:extLst>
                    <a:ext uri="{FF2B5EF4-FFF2-40B4-BE49-F238E27FC236}">
                      <a16:creationId xmlns:a16="http://schemas.microsoft.com/office/drawing/2014/main" id="{4F30157A-1BDD-D2D3-2DC5-D4ED27A25EEA}"/>
                    </a:ext>
                  </a:extLst>
                </p:cNvPr>
                <p:cNvPicPr/>
                <p:nvPr/>
              </p:nvPicPr>
              <p:blipFill>
                <a:blip r:embed="rId8"/>
                <a:stretch>
                  <a:fillRect/>
                </a:stretch>
              </p:blipFill>
              <p:spPr>
                <a:xfrm>
                  <a:off x="7374301" y="1443378"/>
                  <a:ext cx="496815" cy="741006"/>
                </a:xfrm>
                <a:prstGeom prst="rect">
                  <a:avLst/>
                </a:prstGeom>
              </p:spPr>
            </p:pic>
          </mc:Fallback>
        </mc:AlternateContent>
      </p:grpSp>
      <p:grpSp>
        <p:nvGrpSpPr>
          <p:cNvPr id="16" name="Group 15">
            <a:extLst>
              <a:ext uri="{FF2B5EF4-FFF2-40B4-BE49-F238E27FC236}">
                <a16:creationId xmlns:a16="http://schemas.microsoft.com/office/drawing/2014/main" id="{D6F2FCE4-5619-A8CE-9469-E100C0760EEA}"/>
              </a:ext>
            </a:extLst>
          </p:cNvPr>
          <p:cNvGrpSpPr/>
          <p:nvPr/>
        </p:nvGrpSpPr>
        <p:grpSpPr>
          <a:xfrm>
            <a:off x="7957098" y="4542238"/>
            <a:ext cx="147843" cy="138984"/>
            <a:chOff x="7253854" y="1530350"/>
            <a:chExt cx="714960" cy="672120"/>
          </a:xfrm>
        </p:grpSpPr>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04863D37-F1CC-3FE6-7897-DDE7EB34B067}"/>
                    </a:ext>
                  </a:extLst>
                </p14:cNvPr>
                <p14:cNvContentPartPr/>
                <p14:nvPr/>
              </p14:nvContentPartPr>
              <p14:xfrm>
                <a:off x="7253854" y="1530350"/>
                <a:ext cx="714960" cy="672120"/>
              </p14:xfrm>
            </p:contentPart>
          </mc:Choice>
          <mc:Fallback xmlns="">
            <p:pic>
              <p:nvPicPr>
                <p:cNvPr id="17" name="Ink 16">
                  <a:extLst>
                    <a:ext uri="{FF2B5EF4-FFF2-40B4-BE49-F238E27FC236}">
                      <a16:creationId xmlns:a16="http://schemas.microsoft.com/office/drawing/2014/main" id="{04863D37-F1CC-3FE6-7897-DDE7EB34B067}"/>
                    </a:ext>
                  </a:extLst>
                </p:cNvPr>
                <p:cNvPicPr/>
                <p:nvPr/>
              </p:nvPicPr>
              <p:blipFill>
                <a:blip r:embed="rId6"/>
                <a:stretch>
                  <a:fillRect/>
                </a:stretch>
              </p:blipFill>
              <p:spPr>
                <a:xfrm>
                  <a:off x="7166876" y="1443513"/>
                  <a:ext cx="887177" cy="84405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B2472BDE-04BB-F5D1-63A4-48BBCB5B080E}"/>
                    </a:ext>
                  </a:extLst>
                </p14:cNvPr>
                <p14:cNvContentPartPr/>
                <p14:nvPr/>
              </p14:nvContentPartPr>
              <p14:xfrm>
                <a:off x="7460854" y="1530350"/>
                <a:ext cx="325440" cy="568800"/>
              </p14:xfrm>
            </p:contentPart>
          </mc:Choice>
          <mc:Fallback xmlns="">
            <p:pic>
              <p:nvPicPr>
                <p:cNvPr id="18" name="Ink 17">
                  <a:extLst>
                    <a:ext uri="{FF2B5EF4-FFF2-40B4-BE49-F238E27FC236}">
                      <a16:creationId xmlns:a16="http://schemas.microsoft.com/office/drawing/2014/main" id="{B2472BDE-04BB-F5D1-63A4-48BBCB5B080E}"/>
                    </a:ext>
                  </a:extLst>
                </p:cNvPr>
                <p:cNvPicPr/>
                <p:nvPr/>
              </p:nvPicPr>
              <p:blipFill>
                <a:blip r:embed="rId8"/>
                <a:stretch>
                  <a:fillRect/>
                </a:stretch>
              </p:blipFill>
              <p:spPr>
                <a:xfrm>
                  <a:off x="7374301" y="1443378"/>
                  <a:ext cx="496815" cy="741006"/>
                </a:xfrm>
                <a:prstGeom prst="rect">
                  <a:avLst/>
                </a:prstGeom>
              </p:spPr>
            </p:pic>
          </mc:Fallback>
        </mc:AlternateContent>
      </p:grpSp>
      <p:grpSp>
        <p:nvGrpSpPr>
          <p:cNvPr id="19" name="Group 18">
            <a:extLst>
              <a:ext uri="{FF2B5EF4-FFF2-40B4-BE49-F238E27FC236}">
                <a16:creationId xmlns:a16="http://schemas.microsoft.com/office/drawing/2014/main" id="{78ABAD00-3BB1-F0CA-C6D6-FD283AF99ADA}"/>
              </a:ext>
            </a:extLst>
          </p:cNvPr>
          <p:cNvGrpSpPr/>
          <p:nvPr/>
        </p:nvGrpSpPr>
        <p:grpSpPr>
          <a:xfrm>
            <a:off x="11556150" y="4830562"/>
            <a:ext cx="147843" cy="138984"/>
            <a:chOff x="7253854" y="1530350"/>
            <a:chExt cx="714960" cy="672120"/>
          </a:xfrm>
        </p:grpSpPr>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90AD58A0-DAEE-4AD0-6902-5FC8FA7E2767}"/>
                    </a:ext>
                  </a:extLst>
                </p14:cNvPr>
                <p14:cNvContentPartPr/>
                <p14:nvPr/>
              </p14:nvContentPartPr>
              <p14:xfrm>
                <a:off x="7253854" y="1530350"/>
                <a:ext cx="714960" cy="672120"/>
              </p14:xfrm>
            </p:contentPart>
          </mc:Choice>
          <mc:Fallback xmlns="">
            <p:pic>
              <p:nvPicPr>
                <p:cNvPr id="20" name="Ink 19">
                  <a:extLst>
                    <a:ext uri="{FF2B5EF4-FFF2-40B4-BE49-F238E27FC236}">
                      <a16:creationId xmlns:a16="http://schemas.microsoft.com/office/drawing/2014/main" id="{90AD58A0-DAEE-4AD0-6902-5FC8FA7E2767}"/>
                    </a:ext>
                  </a:extLst>
                </p:cNvPr>
                <p:cNvPicPr/>
                <p:nvPr/>
              </p:nvPicPr>
              <p:blipFill>
                <a:blip r:embed="rId6"/>
                <a:stretch>
                  <a:fillRect/>
                </a:stretch>
              </p:blipFill>
              <p:spPr>
                <a:xfrm>
                  <a:off x="7166876" y="1443513"/>
                  <a:ext cx="887177" cy="84405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9CC4B035-568B-4177-B19B-1D249EC82CFA}"/>
                    </a:ext>
                  </a:extLst>
                </p14:cNvPr>
                <p14:cNvContentPartPr/>
                <p14:nvPr/>
              </p14:nvContentPartPr>
              <p14:xfrm>
                <a:off x="7460854" y="1530350"/>
                <a:ext cx="325440" cy="568800"/>
              </p14:xfrm>
            </p:contentPart>
          </mc:Choice>
          <mc:Fallback xmlns="">
            <p:pic>
              <p:nvPicPr>
                <p:cNvPr id="21" name="Ink 20">
                  <a:extLst>
                    <a:ext uri="{FF2B5EF4-FFF2-40B4-BE49-F238E27FC236}">
                      <a16:creationId xmlns:a16="http://schemas.microsoft.com/office/drawing/2014/main" id="{9CC4B035-568B-4177-B19B-1D249EC82CFA}"/>
                    </a:ext>
                  </a:extLst>
                </p:cNvPr>
                <p:cNvPicPr/>
                <p:nvPr/>
              </p:nvPicPr>
              <p:blipFill>
                <a:blip r:embed="rId8"/>
                <a:stretch>
                  <a:fillRect/>
                </a:stretch>
              </p:blipFill>
              <p:spPr>
                <a:xfrm>
                  <a:off x="7374301" y="1443378"/>
                  <a:ext cx="496815" cy="74100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4568AC14-1C2B-AD96-078D-D7C75D04F1CB}"/>
                  </a:ext>
                </a:extLst>
              </p14:cNvPr>
              <p14:cNvContentPartPr/>
              <p14:nvPr/>
            </p14:nvContentPartPr>
            <p14:xfrm>
              <a:off x="11150318" y="5086552"/>
              <a:ext cx="189066" cy="167330"/>
            </p14:xfrm>
          </p:contentPart>
        </mc:Choice>
        <mc:Fallback xmlns="">
          <p:pic>
            <p:nvPicPr>
              <p:cNvPr id="22" name="Ink 21">
                <a:extLst>
                  <a:ext uri="{FF2B5EF4-FFF2-40B4-BE49-F238E27FC236}">
                    <a16:creationId xmlns:a16="http://schemas.microsoft.com/office/drawing/2014/main" id="{4568AC14-1C2B-AD96-078D-D7C75D04F1CB}"/>
                  </a:ext>
                </a:extLst>
              </p:cNvPr>
              <p:cNvPicPr/>
              <p:nvPr/>
            </p:nvPicPr>
            <p:blipFill>
              <a:blip r:embed="rId4"/>
              <a:stretch>
                <a:fillRect/>
              </a:stretch>
            </p:blipFill>
            <p:spPr>
              <a:xfrm>
                <a:off x="11132346" y="5068560"/>
                <a:ext cx="224651" cy="202955"/>
              </a:xfrm>
              <a:prstGeom prst="rect">
                <a:avLst/>
              </a:prstGeom>
            </p:spPr>
          </p:pic>
        </mc:Fallback>
      </mc:AlternateContent>
      <p:sp>
        <p:nvSpPr>
          <p:cNvPr id="23" name="Slide Number Placeholder 22">
            <a:extLst>
              <a:ext uri="{FF2B5EF4-FFF2-40B4-BE49-F238E27FC236}">
                <a16:creationId xmlns:a16="http://schemas.microsoft.com/office/drawing/2014/main" id="{D6F604E1-419A-37C3-1237-0C85EB7D9671}"/>
              </a:ext>
            </a:extLst>
          </p:cNvPr>
          <p:cNvSpPr>
            <a:spLocks noGrp="1"/>
          </p:cNvSpPr>
          <p:nvPr>
            <p:ph type="sldNum" sz="quarter" idx="12"/>
          </p:nvPr>
        </p:nvSpPr>
        <p:spPr/>
        <p:txBody>
          <a:bodyPr/>
          <a:lstStyle/>
          <a:p>
            <a:fld id="{7E555160-710F-7B42-86B5-B86B438D982A}" type="slidenum">
              <a:rPr lang="en-BE" smtClean="0"/>
              <a:t>58</a:t>
            </a:fld>
            <a:endParaRPr lang="en-BE"/>
          </a:p>
        </p:txBody>
      </p:sp>
    </p:spTree>
    <p:extLst>
      <p:ext uri="{BB962C8B-B14F-4D97-AF65-F5344CB8AC3E}">
        <p14:creationId xmlns:p14="http://schemas.microsoft.com/office/powerpoint/2010/main" val="24505580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137397"/>
            <a:ext cx="12192000" cy="1720601"/>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75002D-BE75-BB69-80FB-035234A3C807}"/>
              </a:ext>
            </a:extLst>
          </p:cNvPr>
          <p:cNvSpPr>
            <a:spLocks noGrp="1"/>
          </p:cNvSpPr>
          <p:nvPr>
            <p:ph type="title"/>
          </p:nvPr>
        </p:nvSpPr>
        <p:spPr>
          <a:xfrm>
            <a:off x="589558" y="5505709"/>
            <a:ext cx="7015500" cy="1019449"/>
          </a:xfrm>
        </p:spPr>
        <p:txBody>
          <a:bodyPr vert="horz" lIns="91440" tIns="45720" rIns="91440" bIns="45720" rtlCol="0" anchor="ctr">
            <a:normAutofit/>
          </a:bodyPr>
          <a:lstStyle/>
          <a:p>
            <a:r>
              <a:rPr lang="en-US"/>
              <a:t>Other ideas?</a:t>
            </a:r>
          </a:p>
        </p:txBody>
      </p:sp>
      <p:pic>
        <p:nvPicPr>
          <p:cNvPr id="4" name="Picture 3" descr="Person with idea concept">
            <a:extLst>
              <a:ext uri="{FF2B5EF4-FFF2-40B4-BE49-F238E27FC236}">
                <a16:creationId xmlns:a16="http://schemas.microsoft.com/office/drawing/2014/main" id="{920C8E7F-BDA7-DB84-C344-FC4184F85894}"/>
              </a:ext>
            </a:extLst>
          </p:cNvPr>
          <p:cNvPicPr>
            <a:picLocks noChangeAspect="1"/>
          </p:cNvPicPr>
          <p:nvPr/>
        </p:nvPicPr>
        <p:blipFill rotWithShape="1">
          <a:blip r:embed="rId2"/>
          <a:srcRect t="11467" b="25406"/>
          <a:stretch/>
        </p:blipFill>
        <p:spPr>
          <a:xfrm>
            <a:off x="20" y="10"/>
            <a:ext cx="12191979" cy="5137387"/>
          </a:xfrm>
          <a:prstGeom prst="rect">
            <a:avLst/>
          </a:prstGeom>
          <a:effectLst>
            <a:outerShdw blurRad="190500" dist="63500" dir="5400000" sx="98000" sy="98000" algn="t" rotWithShape="0">
              <a:prstClr val="black">
                <a:alpha val="40000"/>
              </a:prstClr>
            </a:outerShdw>
          </a:effectLst>
        </p:spPr>
      </p:pic>
      <p:sp>
        <p:nvSpPr>
          <p:cNvPr id="3" name="Slide Number Placeholder 2">
            <a:extLst>
              <a:ext uri="{FF2B5EF4-FFF2-40B4-BE49-F238E27FC236}">
                <a16:creationId xmlns:a16="http://schemas.microsoft.com/office/drawing/2014/main" id="{60249CF7-96EC-AB83-A05E-4CE93DC907A4}"/>
              </a:ext>
            </a:extLst>
          </p:cNvPr>
          <p:cNvSpPr>
            <a:spLocks noGrp="1"/>
          </p:cNvSpPr>
          <p:nvPr>
            <p:ph type="sldNum" sz="quarter" idx="12"/>
          </p:nvPr>
        </p:nvSpPr>
        <p:spPr/>
        <p:txBody>
          <a:bodyPr/>
          <a:lstStyle/>
          <a:p>
            <a:fld id="{7E555160-710F-7B42-86B5-B86B438D982A}" type="slidenum">
              <a:rPr lang="en-BE" smtClean="0"/>
              <a:t>59</a:t>
            </a:fld>
            <a:endParaRPr lang="en-BE"/>
          </a:p>
        </p:txBody>
      </p:sp>
    </p:spTree>
    <p:extLst>
      <p:ext uri="{BB962C8B-B14F-4D97-AF65-F5344CB8AC3E}">
        <p14:creationId xmlns:p14="http://schemas.microsoft.com/office/powerpoint/2010/main" val="20561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E5539EC-8CB8-002F-68C6-678840282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3" name="Rectangle 12">
              <a:extLst>
                <a:ext uri="{FF2B5EF4-FFF2-40B4-BE49-F238E27FC236}">
                  <a16:creationId xmlns:a16="http://schemas.microsoft.com/office/drawing/2014/main" id="{6C5D55A6-9EFD-CDA3-20CC-A99812CE1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5B6E73B-6DFD-AE6C-1628-DF8DC30085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E00FC4-DDBC-F424-CF71-73AF7A28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40ECE8D-14F3-CDB7-4A90-82218F6C127E}"/>
              </a:ext>
            </a:extLst>
          </p:cNvPr>
          <p:cNvSpPr>
            <a:spLocks noGrp="1"/>
          </p:cNvSpPr>
          <p:nvPr>
            <p:ph type="title"/>
          </p:nvPr>
        </p:nvSpPr>
        <p:spPr>
          <a:xfrm>
            <a:off x="876691" y="301843"/>
            <a:ext cx="10477109" cy="1003532"/>
          </a:xfrm>
        </p:spPr>
        <p:txBody>
          <a:bodyPr anchor="ctr">
            <a:normAutofit/>
          </a:bodyPr>
          <a:lstStyle/>
          <a:p>
            <a:r>
              <a:rPr lang="en-BE" sz="3200">
                <a:solidFill>
                  <a:srgbClr val="FFFFFF"/>
                </a:solidFill>
              </a:rPr>
              <a:t>Tokens</a:t>
            </a:r>
          </a:p>
        </p:txBody>
      </p:sp>
      <p:pic>
        <p:nvPicPr>
          <p:cNvPr id="7" name="Picture 6" descr="A screenshot of a computer&#10;&#10;Description automatically generated">
            <a:extLst>
              <a:ext uri="{FF2B5EF4-FFF2-40B4-BE49-F238E27FC236}">
                <a16:creationId xmlns:a16="http://schemas.microsoft.com/office/drawing/2014/main" id="{2FE20153-2FE0-FCB1-C936-E9188471911C}"/>
              </a:ext>
            </a:extLst>
          </p:cNvPr>
          <p:cNvPicPr>
            <a:picLocks noChangeAspect="1"/>
          </p:cNvPicPr>
          <p:nvPr/>
        </p:nvPicPr>
        <p:blipFill>
          <a:blip r:embed="rId2"/>
          <a:stretch>
            <a:fillRect/>
          </a:stretch>
        </p:blipFill>
        <p:spPr>
          <a:xfrm>
            <a:off x="876691" y="3179071"/>
            <a:ext cx="8470536" cy="2991043"/>
          </a:xfrm>
          <a:prstGeom prst="rect">
            <a:avLst/>
          </a:prstGeom>
        </p:spPr>
      </p:pic>
      <p:sp>
        <p:nvSpPr>
          <p:cNvPr id="4" name="TextBox 3">
            <a:extLst>
              <a:ext uri="{FF2B5EF4-FFF2-40B4-BE49-F238E27FC236}">
                <a16:creationId xmlns:a16="http://schemas.microsoft.com/office/drawing/2014/main" id="{FF116EB3-2C52-1B35-480F-EB7809CD900C}"/>
              </a:ext>
            </a:extLst>
          </p:cNvPr>
          <p:cNvSpPr txBox="1"/>
          <p:nvPr/>
        </p:nvSpPr>
        <p:spPr>
          <a:xfrm>
            <a:off x="1031273" y="1828587"/>
            <a:ext cx="9822257" cy="1200329"/>
          </a:xfrm>
          <a:prstGeom prst="rect">
            <a:avLst/>
          </a:prstGeom>
          <a:noFill/>
        </p:spPr>
        <p:txBody>
          <a:bodyPr wrap="square">
            <a:spAutoFit/>
          </a:bodyPr>
          <a:lstStyle/>
          <a:p>
            <a:pPr defTabSz="740664">
              <a:spcAft>
                <a:spcPts val="600"/>
              </a:spcAft>
            </a:pPr>
            <a:r>
              <a:rPr lang="en-GB" sz="2400" kern="1200" dirty="0">
                <a:solidFill>
                  <a:srgbClr val="0D0D0D"/>
                </a:solidFill>
                <a:latin typeface="Söhne"/>
                <a:ea typeface="+mn-ea"/>
                <a:cs typeface="+mn-cs"/>
              </a:rPr>
              <a:t>Tokens are atomic units of text, which can be words, sub-words, or characters, separated by whitespace or punctuation, used as the basic building blocks for natural language processing tasks.</a:t>
            </a:r>
            <a:endParaRPr lang="en-BE" sz="3200" dirty="0"/>
          </a:p>
        </p:txBody>
      </p:sp>
      <p:sp>
        <p:nvSpPr>
          <p:cNvPr id="3" name="Slide Number Placeholder 2">
            <a:extLst>
              <a:ext uri="{FF2B5EF4-FFF2-40B4-BE49-F238E27FC236}">
                <a16:creationId xmlns:a16="http://schemas.microsoft.com/office/drawing/2014/main" id="{6AE36C15-C774-A26D-07A3-5CC807C5D444}"/>
              </a:ext>
            </a:extLst>
          </p:cNvPr>
          <p:cNvSpPr>
            <a:spLocks noGrp="1"/>
          </p:cNvSpPr>
          <p:nvPr>
            <p:ph type="sldNum" sz="quarter" idx="12"/>
          </p:nvPr>
        </p:nvSpPr>
        <p:spPr/>
        <p:txBody>
          <a:bodyPr/>
          <a:lstStyle/>
          <a:p>
            <a:fld id="{7E555160-710F-7B42-86B5-B86B438D982A}" type="slidenum">
              <a:rPr lang="en-BE" smtClean="0"/>
              <a:t>6</a:t>
            </a:fld>
            <a:endParaRPr lang="en-BE"/>
          </a:p>
        </p:txBody>
      </p:sp>
    </p:spTree>
    <p:extLst>
      <p:ext uri="{BB962C8B-B14F-4D97-AF65-F5344CB8AC3E}">
        <p14:creationId xmlns:p14="http://schemas.microsoft.com/office/powerpoint/2010/main" val="20587453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91C8E-8834-6729-BC34-3A7758F01EB1}"/>
              </a:ext>
            </a:extLst>
          </p:cNvPr>
          <p:cNvSpPr>
            <a:spLocks noGrp="1"/>
          </p:cNvSpPr>
          <p:nvPr>
            <p:ph type="title"/>
          </p:nvPr>
        </p:nvSpPr>
        <p:spPr>
          <a:xfrm>
            <a:off x="793662" y="386930"/>
            <a:ext cx="10066122" cy="1298448"/>
          </a:xfrm>
        </p:spPr>
        <p:txBody>
          <a:bodyPr anchor="b">
            <a:normAutofit/>
          </a:bodyPr>
          <a:lstStyle/>
          <a:p>
            <a:r>
              <a:rPr lang="en-BE" sz="4800" dirty="0"/>
              <a:t>Automated Translation</a:t>
            </a:r>
          </a:p>
        </p:txBody>
      </p:sp>
      <p:sp>
        <p:nvSpPr>
          <p:cNvPr id="3" name="Content Placeholder 2">
            <a:extLst>
              <a:ext uri="{FF2B5EF4-FFF2-40B4-BE49-F238E27FC236}">
                <a16:creationId xmlns:a16="http://schemas.microsoft.com/office/drawing/2014/main" id="{9CB38D65-BA21-F5CA-588C-A3B6D4D75E9E}"/>
              </a:ext>
            </a:extLst>
          </p:cNvPr>
          <p:cNvSpPr>
            <a:spLocks noGrp="1"/>
          </p:cNvSpPr>
          <p:nvPr>
            <p:ph idx="1"/>
          </p:nvPr>
        </p:nvSpPr>
        <p:spPr>
          <a:xfrm>
            <a:off x="793661" y="2599509"/>
            <a:ext cx="4530898" cy="3639450"/>
          </a:xfrm>
        </p:spPr>
        <p:txBody>
          <a:bodyPr anchor="ctr">
            <a:normAutofit/>
          </a:bodyPr>
          <a:lstStyle/>
          <a:p>
            <a:r>
              <a:rPr lang="en-BE" sz="2000" b="1" dirty="0"/>
              <a:t>Use a translation model </a:t>
            </a:r>
            <a:r>
              <a:rPr lang="en-BE" sz="2000" dirty="0"/>
              <a:t>to translate the query, produce the matching in english and then select the content in french to create the answer.</a:t>
            </a:r>
          </a:p>
          <a:p>
            <a:r>
              <a:rPr lang="en-BE" sz="2000" dirty="0">
                <a:solidFill>
                  <a:srgbClr val="FF0000"/>
                </a:solidFill>
              </a:rPr>
              <a:t>Problem: </a:t>
            </a:r>
            <a:r>
              <a:rPr lang="en-BE" sz="2000" dirty="0"/>
              <a:t>Computation of the translation might not be accurate or time consuming. Lets see…</a:t>
            </a:r>
          </a:p>
        </p:txBody>
      </p:sp>
      <p:pic>
        <p:nvPicPr>
          <p:cNvPr id="4" name="Content Placeholder 4" descr="A graph of a graph with blue and orange bars&#10;&#10;Description automatically generated">
            <a:extLst>
              <a:ext uri="{FF2B5EF4-FFF2-40B4-BE49-F238E27FC236}">
                <a16:creationId xmlns:a16="http://schemas.microsoft.com/office/drawing/2014/main" id="{DC64A958-5ECC-A63F-EC16-8EA77D81FF8B}"/>
              </a:ext>
            </a:extLst>
          </p:cNvPr>
          <p:cNvPicPr>
            <a:picLocks noChangeAspect="1"/>
          </p:cNvPicPr>
          <p:nvPr/>
        </p:nvPicPr>
        <p:blipFill>
          <a:blip r:embed="rId2"/>
          <a:stretch>
            <a:fillRect/>
          </a:stretch>
        </p:blipFill>
        <p:spPr>
          <a:xfrm>
            <a:off x="5911532" y="2558094"/>
            <a:ext cx="5150277" cy="3566565"/>
          </a:xfrm>
          <a:prstGeom prst="rect">
            <a:avLst/>
          </a:prstGeom>
        </p:spPr>
      </p:pic>
      <p:sp>
        <p:nvSpPr>
          <p:cNvPr id="5" name="Slide Number Placeholder 4">
            <a:extLst>
              <a:ext uri="{FF2B5EF4-FFF2-40B4-BE49-F238E27FC236}">
                <a16:creationId xmlns:a16="http://schemas.microsoft.com/office/drawing/2014/main" id="{E01E1512-FD9D-B97A-E0DB-A0FD017D6C25}"/>
              </a:ext>
            </a:extLst>
          </p:cNvPr>
          <p:cNvSpPr>
            <a:spLocks noGrp="1"/>
          </p:cNvSpPr>
          <p:nvPr>
            <p:ph type="sldNum" sz="quarter" idx="12"/>
          </p:nvPr>
        </p:nvSpPr>
        <p:spPr/>
        <p:txBody>
          <a:bodyPr/>
          <a:lstStyle/>
          <a:p>
            <a:fld id="{7E555160-710F-7B42-86B5-B86B438D982A}" type="slidenum">
              <a:rPr lang="en-BE" smtClean="0"/>
              <a:t>60</a:t>
            </a:fld>
            <a:endParaRPr lang="en-BE"/>
          </a:p>
        </p:txBody>
      </p:sp>
    </p:spTree>
    <p:extLst>
      <p:ext uri="{BB962C8B-B14F-4D97-AF65-F5344CB8AC3E}">
        <p14:creationId xmlns:p14="http://schemas.microsoft.com/office/powerpoint/2010/main" val="26935270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827FD-6CFF-01AC-76AC-317C0B8B50B7}"/>
              </a:ext>
            </a:extLst>
          </p:cNvPr>
          <p:cNvSpPr>
            <a:spLocks noGrp="1"/>
          </p:cNvSpPr>
          <p:nvPr>
            <p:ph type="title"/>
          </p:nvPr>
        </p:nvSpPr>
        <p:spPr>
          <a:xfrm>
            <a:off x="747332" y="115675"/>
            <a:ext cx="10515600" cy="1325563"/>
          </a:xfrm>
        </p:spPr>
        <p:txBody>
          <a:bodyPr/>
          <a:lstStyle/>
          <a:p>
            <a:r>
              <a:rPr lang="en-BE" b="1" dirty="0"/>
              <a:t>Summary: Current Scheme</a:t>
            </a:r>
          </a:p>
        </p:txBody>
      </p:sp>
      <p:sp>
        <p:nvSpPr>
          <p:cNvPr id="4" name="CuadroTexto 3">
            <a:extLst>
              <a:ext uri="{FF2B5EF4-FFF2-40B4-BE49-F238E27FC236}">
                <a16:creationId xmlns:a16="http://schemas.microsoft.com/office/drawing/2014/main" id="{CB12C6B5-204C-DE60-87B9-D9746AB69DBF}"/>
              </a:ext>
            </a:extLst>
          </p:cNvPr>
          <p:cNvSpPr txBox="1"/>
          <p:nvPr/>
        </p:nvSpPr>
        <p:spPr>
          <a:xfrm>
            <a:off x="504466" y="2406639"/>
            <a:ext cx="1173078" cy="369332"/>
          </a:xfrm>
          <a:prstGeom prst="rect">
            <a:avLst/>
          </a:prstGeom>
          <a:noFill/>
          <a:ln w="28575">
            <a:solidFill>
              <a:schemeClr val="accent2"/>
            </a:solidFill>
          </a:ln>
        </p:spPr>
        <p:txBody>
          <a:bodyPr wrap="none" rtlCol="0">
            <a:spAutoFit/>
          </a:bodyPr>
          <a:lstStyle/>
          <a:p>
            <a:pPr algn="ctr"/>
            <a:r>
              <a:rPr lang="en-GB" dirty="0"/>
              <a:t>QUESTION</a:t>
            </a:r>
          </a:p>
        </p:txBody>
      </p:sp>
      <p:sp>
        <p:nvSpPr>
          <p:cNvPr id="5" name="CuadroTexto 4">
            <a:extLst>
              <a:ext uri="{FF2B5EF4-FFF2-40B4-BE49-F238E27FC236}">
                <a16:creationId xmlns:a16="http://schemas.microsoft.com/office/drawing/2014/main" id="{AA4FA411-B770-1DCD-33F7-7D22AA4F5404}"/>
              </a:ext>
            </a:extLst>
          </p:cNvPr>
          <p:cNvSpPr txBox="1"/>
          <p:nvPr/>
        </p:nvSpPr>
        <p:spPr>
          <a:xfrm>
            <a:off x="2478660" y="2847762"/>
            <a:ext cx="1505512" cy="646331"/>
          </a:xfrm>
          <a:prstGeom prst="rect">
            <a:avLst/>
          </a:prstGeom>
          <a:noFill/>
          <a:ln w="28575">
            <a:solidFill>
              <a:schemeClr val="accent6"/>
            </a:solidFill>
          </a:ln>
        </p:spPr>
        <p:txBody>
          <a:bodyPr wrap="square" rtlCol="0">
            <a:spAutoFit/>
          </a:bodyPr>
          <a:lstStyle/>
          <a:p>
            <a:pPr algn="ctr"/>
            <a:r>
              <a:rPr lang="en-GB" dirty="0"/>
              <a:t>QUESTION EMBEDDING</a:t>
            </a:r>
          </a:p>
        </p:txBody>
      </p:sp>
      <p:sp>
        <p:nvSpPr>
          <p:cNvPr id="6" name="CuadroTexto 5">
            <a:extLst>
              <a:ext uri="{FF2B5EF4-FFF2-40B4-BE49-F238E27FC236}">
                <a16:creationId xmlns:a16="http://schemas.microsoft.com/office/drawing/2014/main" id="{C08415F0-1032-45F7-83B0-6A8AB5007143}"/>
              </a:ext>
            </a:extLst>
          </p:cNvPr>
          <p:cNvSpPr txBox="1"/>
          <p:nvPr/>
        </p:nvSpPr>
        <p:spPr>
          <a:xfrm>
            <a:off x="603640" y="6052027"/>
            <a:ext cx="1559081" cy="369332"/>
          </a:xfrm>
          <a:prstGeom prst="rect">
            <a:avLst/>
          </a:prstGeom>
          <a:noFill/>
          <a:ln w="28575">
            <a:solidFill>
              <a:schemeClr val="accent1"/>
            </a:solidFill>
          </a:ln>
        </p:spPr>
        <p:txBody>
          <a:bodyPr wrap="none" rtlCol="0">
            <a:spAutoFit/>
          </a:bodyPr>
          <a:lstStyle/>
          <a:p>
            <a:pPr algn="ctr"/>
            <a:r>
              <a:rPr lang="en-GB" dirty="0"/>
              <a:t>LIFERAY PAGES</a:t>
            </a:r>
          </a:p>
        </p:txBody>
      </p:sp>
      <p:sp>
        <p:nvSpPr>
          <p:cNvPr id="7" name="CuadroTexto 6">
            <a:extLst>
              <a:ext uri="{FF2B5EF4-FFF2-40B4-BE49-F238E27FC236}">
                <a16:creationId xmlns:a16="http://schemas.microsoft.com/office/drawing/2014/main" id="{402CC1FC-9C06-3F7A-B2C0-1CBE3A851C42}"/>
              </a:ext>
            </a:extLst>
          </p:cNvPr>
          <p:cNvSpPr txBox="1"/>
          <p:nvPr/>
        </p:nvSpPr>
        <p:spPr>
          <a:xfrm>
            <a:off x="2478660" y="4492063"/>
            <a:ext cx="1610015" cy="646331"/>
          </a:xfrm>
          <a:prstGeom prst="rect">
            <a:avLst/>
          </a:prstGeom>
          <a:noFill/>
          <a:ln w="28575">
            <a:solidFill>
              <a:schemeClr val="accent6"/>
            </a:solidFill>
          </a:ln>
        </p:spPr>
        <p:txBody>
          <a:bodyPr wrap="square" rtlCol="0">
            <a:spAutoFit/>
          </a:bodyPr>
          <a:lstStyle/>
          <a:p>
            <a:pPr algn="ctr"/>
            <a:r>
              <a:rPr lang="en-GB" dirty="0"/>
              <a:t>PAGES EMBEDDINGS</a:t>
            </a:r>
          </a:p>
        </p:txBody>
      </p:sp>
      <p:sp>
        <p:nvSpPr>
          <p:cNvPr id="8" name="CuadroTexto 7">
            <a:extLst>
              <a:ext uri="{FF2B5EF4-FFF2-40B4-BE49-F238E27FC236}">
                <a16:creationId xmlns:a16="http://schemas.microsoft.com/office/drawing/2014/main" id="{48F12070-6697-882D-0149-6B5DE445B50F}"/>
              </a:ext>
            </a:extLst>
          </p:cNvPr>
          <p:cNvSpPr txBox="1"/>
          <p:nvPr/>
        </p:nvSpPr>
        <p:spPr>
          <a:xfrm>
            <a:off x="4454619" y="3540259"/>
            <a:ext cx="1771744" cy="646331"/>
          </a:xfrm>
          <a:prstGeom prst="rect">
            <a:avLst/>
          </a:prstGeom>
          <a:noFill/>
          <a:ln w="28575">
            <a:solidFill>
              <a:srgbClr val="7030A0"/>
            </a:solidFill>
          </a:ln>
        </p:spPr>
        <p:txBody>
          <a:bodyPr wrap="square" rtlCol="0">
            <a:spAutoFit/>
          </a:bodyPr>
          <a:lstStyle/>
          <a:p>
            <a:pPr algn="ctr"/>
            <a:r>
              <a:rPr lang="en-GB" dirty="0"/>
              <a:t>MATCH EMBEDDINGS</a:t>
            </a:r>
          </a:p>
        </p:txBody>
      </p:sp>
      <p:sp>
        <p:nvSpPr>
          <p:cNvPr id="9" name="CuadroTexto 8">
            <a:extLst>
              <a:ext uri="{FF2B5EF4-FFF2-40B4-BE49-F238E27FC236}">
                <a16:creationId xmlns:a16="http://schemas.microsoft.com/office/drawing/2014/main" id="{3A848A07-F882-0040-0ADF-61B47FE41FE9}"/>
              </a:ext>
            </a:extLst>
          </p:cNvPr>
          <p:cNvSpPr txBox="1"/>
          <p:nvPr/>
        </p:nvSpPr>
        <p:spPr>
          <a:xfrm>
            <a:off x="7151955" y="4131577"/>
            <a:ext cx="1749197" cy="369332"/>
          </a:xfrm>
          <a:prstGeom prst="rect">
            <a:avLst/>
          </a:prstGeom>
          <a:noFill/>
          <a:ln w="28575">
            <a:solidFill>
              <a:schemeClr val="accent1"/>
            </a:solidFill>
          </a:ln>
        </p:spPr>
        <p:txBody>
          <a:bodyPr wrap="none" rtlCol="0">
            <a:spAutoFit/>
          </a:bodyPr>
          <a:lstStyle/>
          <a:p>
            <a:pPr algn="ctr"/>
            <a:r>
              <a:rPr lang="en-GB" dirty="0"/>
              <a:t>SELECTED PAGES</a:t>
            </a:r>
          </a:p>
        </p:txBody>
      </p:sp>
      <p:sp>
        <p:nvSpPr>
          <p:cNvPr id="10" name="CuadroTexto 9">
            <a:extLst>
              <a:ext uri="{FF2B5EF4-FFF2-40B4-BE49-F238E27FC236}">
                <a16:creationId xmlns:a16="http://schemas.microsoft.com/office/drawing/2014/main" id="{2EA0CEDB-6C50-47DC-77B6-26C983B41D6F}"/>
              </a:ext>
            </a:extLst>
          </p:cNvPr>
          <p:cNvSpPr txBox="1"/>
          <p:nvPr/>
        </p:nvSpPr>
        <p:spPr>
          <a:xfrm>
            <a:off x="9495321" y="3494093"/>
            <a:ext cx="1450975" cy="369332"/>
          </a:xfrm>
          <a:prstGeom prst="rect">
            <a:avLst/>
          </a:prstGeom>
          <a:noFill/>
          <a:ln w="28575">
            <a:solidFill>
              <a:srgbClr val="FF0000"/>
            </a:solidFill>
          </a:ln>
        </p:spPr>
        <p:txBody>
          <a:bodyPr wrap="none" rtlCol="0">
            <a:spAutoFit/>
          </a:bodyPr>
          <a:lstStyle/>
          <a:p>
            <a:pPr algn="ctr"/>
            <a:r>
              <a:rPr lang="en-GB" dirty="0"/>
              <a:t>LLM PROMPT</a:t>
            </a:r>
          </a:p>
        </p:txBody>
      </p:sp>
      <p:pic>
        <p:nvPicPr>
          <p:cNvPr id="11" name="Gráfico 10" descr="Perfil de hombre con relleno sólido">
            <a:extLst>
              <a:ext uri="{FF2B5EF4-FFF2-40B4-BE49-F238E27FC236}">
                <a16:creationId xmlns:a16="http://schemas.microsoft.com/office/drawing/2014/main" id="{A8121F3F-23D8-AC7A-C629-9D249D92AA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332" y="1524079"/>
            <a:ext cx="914400" cy="914400"/>
          </a:xfrm>
          <a:prstGeom prst="rect">
            <a:avLst/>
          </a:prstGeom>
        </p:spPr>
      </p:pic>
      <p:pic>
        <p:nvPicPr>
          <p:cNvPr id="12" name="Picture 2" descr="Liferay (@Liferay) / X">
            <a:extLst>
              <a:ext uri="{FF2B5EF4-FFF2-40B4-BE49-F238E27FC236}">
                <a16:creationId xmlns:a16="http://schemas.microsoft.com/office/drawing/2014/main" id="{E52432BB-4108-F380-AD6B-AB157E210A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640" y="4594093"/>
            <a:ext cx="1457934" cy="145793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ector angular 12">
            <a:extLst>
              <a:ext uri="{FF2B5EF4-FFF2-40B4-BE49-F238E27FC236}">
                <a16:creationId xmlns:a16="http://schemas.microsoft.com/office/drawing/2014/main" id="{AF2632CA-28CC-98F2-1177-8387CFEF372E}"/>
              </a:ext>
            </a:extLst>
          </p:cNvPr>
          <p:cNvCxnSpPr>
            <a:cxnSpLocks/>
            <a:stCxn id="4" idx="2"/>
          </p:cNvCxnSpPr>
          <p:nvPr/>
        </p:nvCxnSpPr>
        <p:spPr>
          <a:xfrm rot="5400000">
            <a:off x="760766" y="3106210"/>
            <a:ext cx="660478" cy="12700"/>
          </a:xfrm>
          <a:prstGeom prst="bentConnector3">
            <a:avLst>
              <a:gd name="adj1" fmla="val 2772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angular 15">
            <a:extLst>
              <a:ext uri="{FF2B5EF4-FFF2-40B4-BE49-F238E27FC236}">
                <a16:creationId xmlns:a16="http://schemas.microsoft.com/office/drawing/2014/main" id="{C92400EC-A860-6309-EB91-65F5F95E109F}"/>
              </a:ext>
            </a:extLst>
          </p:cNvPr>
          <p:cNvCxnSpPr>
            <a:cxnSpLocks/>
            <a:stCxn id="6" idx="3"/>
          </p:cNvCxnSpPr>
          <p:nvPr/>
        </p:nvCxnSpPr>
        <p:spPr>
          <a:xfrm flipV="1">
            <a:off x="2162721" y="6052027"/>
            <a:ext cx="696093" cy="18466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angular 18">
            <a:extLst>
              <a:ext uri="{FF2B5EF4-FFF2-40B4-BE49-F238E27FC236}">
                <a16:creationId xmlns:a16="http://schemas.microsoft.com/office/drawing/2014/main" id="{42DDE040-8C84-6FF6-14D2-2BB47F967A6F}"/>
              </a:ext>
            </a:extLst>
          </p:cNvPr>
          <p:cNvCxnSpPr>
            <a:cxnSpLocks/>
            <a:stCxn id="7" idx="3"/>
            <a:endCxn id="8" idx="2"/>
          </p:cNvCxnSpPr>
          <p:nvPr/>
        </p:nvCxnSpPr>
        <p:spPr>
          <a:xfrm flipV="1">
            <a:off x="4088675" y="4186590"/>
            <a:ext cx="1251816" cy="62863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angular 21">
            <a:extLst>
              <a:ext uri="{FF2B5EF4-FFF2-40B4-BE49-F238E27FC236}">
                <a16:creationId xmlns:a16="http://schemas.microsoft.com/office/drawing/2014/main" id="{A5E21458-4056-25E0-9E81-A35372BA9E0F}"/>
              </a:ext>
            </a:extLst>
          </p:cNvPr>
          <p:cNvCxnSpPr>
            <a:cxnSpLocks/>
            <a:stCxn id="5" idx="3"/>
            <a:endCxn id="8" idx="0"/>
          </p:cNvCxnSpPr>
          <p:nvPr/>
        </p:nvCxnSpPr>
        <p:spPr>
          <a:xfrm>
            <a:off x="3984172" y="3170928"/>
            <a:ext cx="1356319" cy="36933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24">
            <a:extLst>
              <a:ext uri="{FF2B5EF4-FFF2-40B4-BE49-F238E27FC236}">
                <a16:creationId xmlns:a16="http://schemas.microsoft.com/office/drawing/2014/main" id="{9095F10C-945B-99AD-E161-8E11D87D5795}"/>
              </a:ext>
            </a:extLst>
          </p:cNvPr>
          <p:cNvCxnSpPr>
            <a:cxnSpLocks/>
            <a:stCxn id="8" idx="3"/>
            <a:endCxn id="9" idx="0"/>
          </p:cNvCxnSpPr>
          <p:nvPr/>
        </p:nvCxnSpPr>
        <p:spPr>
          <a:xfrm>
            <a:off x="6226363" y="3863425"/>
            <a:ext cx="1800191" cy="268152"/>
          </a:xfrm>
          <a:prstGeom prst="bentConnector2">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r 27">
            <a:extLst>
              <a:ext uri="{FF2B5EF4-FFF2-40B4-BE49-F238E27FC236}">
                <a16:creationId xmlns:a16="http://schemas.microsoft.com/office/drawing/2014/main" id="{3AAE258A-2566-1766-02A2-28ECAEE370F8}"/>
              </a:ext>
            </a:extLst>
          </p:cNvPr>
          <p:cNvCxnSpPr>
            <a:cxnSpLocks/>
            <a:stCxn id="4" idx="3"/>
            <a:endCxn id="10" idx="0"/>
          </p:cNvCxnSpPr>
          <p:nvPr/>
        </p:nvCxnSpPr>
        <p:spPr>
          <a:xfrm>
            <a:off x="1677544" y="2591305"/>
            <a:ext cx="8543265" cy="902788"/>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angular 30">
            <a:extLst>
              <a:ext uri="{FF2B5EF4-FFF2-40B4-BE49-F238E27FC236}">
                <a16:creationId xmlns:a16="http://schemas.microsoft.com/office/drawing/2014/main" id="{D6D564F2-A60A-0923-10F3-4034742BEF6B}"/>
              </a:ext>
            </a:extLst>
          </p:cNvPr>
          <p:cNvCxnSpPr>
            <a:cxnSpLocks/>
            <a:stCxn id="9" idx="2"/>
            <a:endCxn id="10" idx="2"/>
          </p:cNvCxnSpPr>
          <p:nvPr/>
        </p:nvCxnSpPr>
        <p:spPr>
          <a:xfrm rot="5400000" flipH="1" flipV="1">
            <a:off x="8804939" y="3085039"/>
            <a:ext cx="637484" cy="2194255"/>
          </a:xfrm>
          <a:prstGeom prst="bentConnector3">
            <a:avLst>
              <a:gd name="adj1" fmla="val -3586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CuadroTexto 34">
            <a:extLst>
              <a:ext uri="{FF2B5EF4-FFF2-40B4-BE49-F238E27FC236}">
                <a16:creationId xmlns:a16="http://schemas.microsoft.com/office/drawing/2014/main" id="{67CCDDBF-CAFA-F89C-5856-EBA82D2DAE17}"/>
              </a:ext>
            </a:extLst>
          </p:cNvPr>
          <p:cNvSpPr txBox="1"/>
          <p:nvPr/>
        </p:nvSpPr>
        <p:spPr>
          <a:xfrm>
            <a:off x="8901152" y="1878457"/>
            <a:ext cx="1013354" cy="369332"/>
          </a:xfrm>
          <a:prstGeom prst="rect">
            <a:avLst/>
          </a:prstGeom>
          <a:noFill/>
          <a:ln w="28575">
            <a:solidFill>
              <a:schemeClr val="accent2"/>
            </a:solidFill>
          </a:ln>
        </p:spPr>
        <p:txBody>
          <a:bodyPr wrap="none" rtlCol="0">
            <a:spAutoFit/>
          </a:bodyPr>
          <a:lstStyle/>
          <a:p>
            <a:pPr algn="ctr"/>
            <a:r>
              <a:rPr lang="en-GB" dirty="0"/>
              <a:t>ANSWER</a:t>
            </a:r>
          </a:p>
        </p:txBody>
      </p:sp>
      <p:cxnSp>
        <p:nvCxnSpPr>
          <p:cNvPr id="21" name="Conector angular 35">
            <a:extLst>
              <a:ext uri="{FF2B5EF4-FFF2-40B4-BE49-F238E27FC236}">
                <a16:creationId xmlns:a16="http://schemas.microsoft.com/office/drawing/2014/main" id="{66853CBA-7C66-C758-AECF-E9AADE12E065}"/>
              </a:ext>
            </a:extLst>
          </p:cNvPr>
          <p:cNvCxnSpPr>
            <a:cxnSpLocks/>
            <a:stCxn id="10" idx="3"/>
            <a:endCxn id="20" idx="3"/>
          </p:cNvCxnSpPr>
          <p:nvPr/>
        </p:nvCxnSpPr>
        <p:spPr>
          <a:xfrm flipH="1" flipV="1">
            <a:off x="9914506" y="2063123"/>
            <a:ext cx="1031790" cy="1615636"/>
          </a:xfrm>
          <a:prstGeom prst="bentConnector3">
            <a:avLst>
              <a:gd name="adj1" fmla="val -22156"/>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angular 38">
            <a:extLst>
              <a:ext uri="{FF2B5EF4-FFF2-40B4-BE49-F238E27FC236}">
                <a16:creationId xmlns:a16="http://schemas.microsoft.com/office/drawing/2014/main" id="{9A7F4B7F-8B69-77BA-53D8-3A70B2854E7D}"/>
              </a:ext>
            </a:extLst>
          </p:cNvPr>
          <p:cNvCxnSpPr>
            <a:cxnSpLocks/>
            <a:stCxn id="20" idx="1"/>
          </p:cNvCxnSpPr>
          <p:nvPr/>
        </p:nvCxnSpPr>
        <p:spPr>
          <a:xfrm rot="10800000">
            <a:off x="1999320" y="1794163"/>
            <a:ext cx="6901832" cy="268961"/>
          </a:xfrm>
          <a:prstGeom prst="bentConnector3">
            <a:avLst>
              <a:gd name="adj1" fmla="val 50000"/>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6">
            <a:extLst>
              <a:ext uri="{FF2B5EF4-FFF2-40B4-BE49-F238E27FC236}">
                <a16:creationId xmlns:a16="http://schemas.microsoft.com/office/drawing/2014/main" id="{61D3FE5E-291F-F00B-C2BA-1AB5F29ADA85}"/>
              </a:ext>
            </a:extLst>
          </p:cNvPr>
          <p:cNvSpPr txBox="1"/>
          <p:nvPr/>
        </p:nvSpPr>
        <p:spPr>
          <a:xfrm>
            <a:off x="2858814" y="5813199"/>
            <a:ext cx="1610015" cy="369332"/>
          </a:xfrm>
          <a:prstGeom prst="rect">
            <a:avLst/>
          </a:prstGeom>
          <a:noFill/>
          <a:ln w="28575">
            <a:solidFill>
              <a:srgbClr val="FF0000"/>
            </a:solidFill>
          </a:ln>
        </p:spPr>
        <p:txBody>
          <a:bodyPr wrap="square" rtlCol="0">
            <a:spAutoFit/>
          </a:bodyPr>
          <a:lstStyle/>
          <a:p>
            <a:pPr algn="ctr"/>
            <a:r>
              <a:rPr lang="en-GB" dirty="0"/>
              <a:t>translate</a:t>
            </a:r>
          </a:p>
        </p:txBody>
      </p:sp>
      <p:sp>
        <p:nvSpPr>
          <p:cNvPr id="25" name="CuadroTexto 6">
            <a:extLst>
              <a:ext uri="{FF2B5EF4-FFF2-40B4-BE49-F238E27FC236}">
                <a16:creationId xmlns:a16="http://schemas.microsoft.com/office/drawing/2014/main" id="{13B017DB-C769-942F-CAA9-D2CFF0EC43F4}"/>
              </a:ext>
            </a:extLst>
          </p:cNvPr>
          <p:cNvSpPr txBox="1"/>
          <p:nvPr/>
        </p:nvSpPr>
        <p:spPr>
          <a:xfrm>
            <a:off x="1644749" y="3863424"/>
            <a:ext cx="1139421" cy="369332"/>
          </a:xfrm>
          <a:prstGeom prst="rect">
            <a:avLst/>
          </a:prstGeom>
          <a:noFill/>
          <a:ln w="28575">
            <a:solidFill>
              <a:srgbClr val="FF0000"/>
            </a:solidFill>
          </a:ln>
        </p:spPr>
        <p:txBody>
          <a:bodyPr wrap="square" rtlCol="0">
            <a:spAutoFit/>
          </a:bodyPr>
          <a:lstStyle/>
          <a:p>
            <a:pPr algn="ctr"/>
            <a:r>
              <a:rPr lang="en-GB" dirty="0"/>
              <a:t>translate</a:t>
            </a:r>
          </a:p>
        </p:txBody>
      </p:sp>
      <p:sp>
        <p:nvSpPr>
          <p:cNvPr id="27" name="Diamond 26">
            <a:extLst>
              <a:ext uri="{FF2B5EF4-FFF2-40B4-BE49-F238E27FC236}">
                <a16:creationId xmlns:a16="http://schemas.microsoft.com/office/drawing/2014/main" id="{39F5622F-1954-D357-A02E-9B89B5ED9BAC}"/>
              </a:ext>
            </a:extLst>
          </p:cNvPr>
          <p:cNvSpPr/>
          <p:nvPr/>
        </p:nvSpPr>
        <p:spPr>
          <a:xfrm>
            <a:off x="901827" y="3465882"/>
            <a:ext cx="365655" cy="32316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BE" dirty="0"/>
              <a:t>?</a:t>
            </a:r>
          </a:p>
        </p:txBody>
      </p:sp>
      <p:cxnSp>
        <p:nvCxnSpPr>
          <p:cNvPr id="28" name="Conector angular 12">
            <a:extLst>
              <a:ext uri="{FF2B5EF4-FFF2-40B4-BE49-F238E27FC236}">
                <a16:creationId xmlns:a16="http://schemas.microsoft.com/office/drawing/2014/main" id="{C8BC7975-7FD5-ECEB-7375-D0640ABEDCE8}"/>
              </a:ext>
            </a:extLst>
          </p:cNvPr>
          <p:cNvCxnSpPr>
            <a:cxnSpLocks/>
            <a:stCxn id="27" idx="3"/>
            <a:endCxn id="5" idx="1"/>
          </p:cNvCxnSpPr>
          <p:nvPr/>
        </p:nvCxnSpPr>
        <p:spPr>
          <a:xfrm flipV="1">
            <a:off x="1267482" y="3170928"/>
            <a:ext cx="1211178" cy="45653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C965A5D-CAD6-6BD5-F227-3665F836B4DB}"/>
              </a:ext>
            </a:extLst>
          </p:cNvPr>
          <p:cNvSpPr txBox="1"/>
          <p:nvPr/>
        </p:nvSpPr>
        <p:spPr>
          <a:xfrm>
            <a:off x="1409348" y="3244334"/>
            <a:ext cx="554638" cy="369332"/>
          </a:xfrm>
          <a:prstGeom prst="rect">
            <a:avLst/>
          </a:prstGeom>
          <a:noFill/>
        </p:spPr>
        <p:txBody>
          <a:bodyPr wrap="square" rtlCol="0">
            <a:spAutoFit/>
          </a:bodyPr>
          <a:lstStyle/>
          <a:p>
            <a:r>
              <a:rPr lang="en-BE" dirty="0"/>
              <a:t>en</a:t>
            </a:r>
          </a:p>
        </p:txBody>
      </p:sp>
      <p:cxnSp>
        <p:nvCxnSpPr>
          <p:cNvPr id="33" name="Conector angular 12">
            <a:extLst>
              <a:ext uri="{FF2B5EF4-FFF2-40B4-BE49-F238E27FC236}">
                <a16:creationId xmlns:a16="http://schemas.microsoft.com/office/drawing/2014/main" id="{B7FE7A1B-9EF2-6497-6592-B1FA8DB2AF3F}"/>
              </a:ext>
            </a:extLst>
          </p:cNvPr>
          <p:cNvCxnSpPr>
            <a:cxnSpLocks/>
            <a:stCxn id="27" idx="2"/>
            <a:endCxn id="25" idx="1"/>
          </p:cNvCxnSpPr>
          <p:nvPr/>
        </p:nvCxnSpPr>
        <p:spPr>
          <a:xfrm rot="16200000" flipH="1">
            <a:off x="1235181" y="3638521"/>
            <a:ext cx="259043" cy="56009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8BB0539-4852-7FD5-9AAF-EBCD114AAD76}"/>
              </a:ext>
            </a:extLst>
          </p:cNvPr>
          <p:cNvSpPr txBox="1"/>
          <p:nvPr/>
        </p:nvSpPr>
        <p:spPr>
          <a:xfrm>
            <a:off x="1055288" y="4021302"/>
            <a:ext cx="554638" cy="369332"/>
          </a:xfrm>
          <a:prstGeom prst="rect">
            <a:avLst/>
          </a:prstGeom>
          <a:noFill/>
        </p:spPr>
        <p:txBody>
          <a:bodyPr wrap="square" rtlCol="0">
            <a:spAutoFit/>
          </a:bodyPr>
          <a:lstStyle/>
          <a:p>
            <a:r>
              <a:rPr lang="en-BE" dirty="0"/>
              <a:t>fr</a:t>
            </a:r>
          </a:p>
        </p:txBody>
      </p:sp>
      <p:cxnSp>
        <p:nvCxnSpPr>
          <p:cNvPr id="37" name="Conector angular 12">
            <a:extLst>
              <a:ext uri="{FF2B5EF4-FFF2-40B4-BE49-F238E27FC236}">
                <a16:creationId xmlns:a16="http://schemas.microsoft.com/office/drawing/2014/main" id="{85DD6EEE-BEEE-4004-1B5C-F8477BE328AC}"/>
              </a:ext>
            </a:extLst>
          </p:cNvPr>
          <p:cNvCxnSpPr>
            <a:cxnSpLocks/>
            <a:stCxn id="25" idx="3"/>
            <a:endCxn id="5" idx="2"/>
          </p:cNvCxnSpPr>
          <p:nvPr/>
        </p:nvCxnSpPr>
        <p:spPr>
          <a:xfrm flipV="1">
            <a:off x="2784170" y="3494093"/>
            <a:ext cx="447246" cy="55399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angular 15">
            <a:extLst>
              <a:ext uri="{FF2B5EF4-FFF2-40B4-BE49-F238E27FC236}">
                <a16:creationId xmlns:a16="http://schemas.microsoft.com/office/drawing/2014/main" id="{94494617-4188-91AF-BEFF-F5D8FD35286E}"/>
              </a:ext>
            </a:extLst>
          </p:cNvPr>
          <p:cNvCxnSpPr>
            <a:cxnSpLocks/>
            <a:stCxn id="23" idx="0"/>
            <a:endCxn id="7" idx="2"/>
          </p:cNvCxnSpPr>
          <p:nvPr/>
        </p:nvCxnSpPr>
        <p:spPr>
          <a:xfrm rot="16200000" flipV="1">
            <a:off x="3136343" y="5285720"/>
            <a:ext cx="674805" cy="38015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angular 35">
            <a:extLst>
              <a:ext uri="{FF2B5EF4-FFF2-40B4-BE49-F238E27FC236}">
                <a16:creationId xmlns:a16="http://schemas.microsoft.com/office/drawing/2014/main" id="{E74A4563-6B26-4A21-2C3F-13DE94B30715}"/>
              </a:ext>
            </a:extLst>
          </p:cNvPr>
          <p:cNvCxnSpPr>
            <a:cxnSpLocks/>
            <a:stCxn id="9" idx="3"/>
            <a:endCxn id="20" idx="2"/>
          </p:cNvCxnSpPr>
          <p:nvPr/>
        </p:nvCxnSpPr>
        <p:spPr>
          <a:xfrm flipV="1">
            <a:off x="8901152" y="2247789"/>
            <a:ext cx="506677" cy="2068454"/>
          </a:xfrm>
          <a:prstGeom prst="bentConnector2">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AD28A00-4727-B392-D3B9-BB10B51FA8CF}"/>
              </a:ext>
            </a:extLst>
          </p:cNvPr>
          <p:cNvSpPr>
            <a:spLocks noGrp="1"/>
          </p:cNvSpPr>
          <p:nvPr>
            <p:ph type="sldNum" sz="quarter" idx="12"/>
          </p:nvPr>
        </p:nvSpPr>
        <p:spPr/>
        <p:txBody>
          <a:bodyPr/>
          <a:lstStyle/>
          <a:p>
            <a:fld id="{7E555160-710F-7B42-86B5-B86B438D982A}" type="slidenum">
              <a:rPr lang="en-BE" smtClean="0"/>
              <a:t>61</a:t>
            </a:fld>
            <a:endParaRPr lang="en-BE"/>
          </a:p>
        </p:txBody>
      </p:sp>
    </p:spTree>
    <p:extLst>
      <p:ext uri="{BB962C8B-B14F-4D97-AF65-F5344CB8AC3E}">
        <p14:creationId xmlns:p14="http://schemas.microsoft.com/office/powerpoint/2010/main" val="7074480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xclamation mark on a yellow background">
            <a:extLst>
              <a:ext uri="{FF2B5EF4-FFF2-40B4-BE49-F238E27FC236}">
                <a16:creationId xmlns:a16="http://schemas.microsoft.com/office/drawing/2014/main" id="{9CCD0676-3F4B-098D-A1BD-98A0B69D6279}"/>
              </a:ext>
            </a:extLst>
          </p:cNvPr>
          <p:cNvPicPr>
            <a:picLocks noChangeAspect="1"/>
          </p:cNvPicPr>
          <p:nvPr/>
        </p:nvPicPr>
        <p:blipFill rotWithShape="1">
          <a:blip r:embed="rId2"/>
          <a:srcRect t="5436"/>
          <a:stretch/>
        </p:blipFill>
        <p:spPr>
          <a:xfrm>
            <a:off x="1" y="10"/>
            <a:ext cx="9669642" cy="6857990"/>
          </a:xfrm>
          <a:prstGeom prst="rect">
            <a:avLst/>
          </a:prstGeom>
        </p:spPr>
      </p:pic>
      <p:sp>
        <p:nvSpPr>
          <p:cNvPr id="15" name="Rectangle 14">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B5116E-E29D-DEB7-91A8-844071B196E8}"/>
              </a:ext>
            </a:extLst>
          </p:cNvPr>
          <p:cNvSpPr>
            <a:spLocks noGrp="1"/>
          </p:cNvSpPr>
          <p:nvPr>
            <p:ph type="title"/>
          </p:nvPr>
        </p:nvSpPr>
        <p:spPr>
          <a:xfrm>
            <a:off x="7935402" y="743447"/>
            <a:ext cx="3445765" cy="3692028"/>
          </a:xfrm>
          <a:noFill/>
        </p:spPr>
        <p:txBody>
          <a:bodyPr vert="horz" lIns="91440" tIns="45720" rIns="91440" bIns="45720" rtlCol="0" anchor="b">
            <a:normAutofit/>
          </a:bodyPr>
          <a:lstStyle/>
          <a:p>
            <a:r>
              <a:rPr lang="en-US" sz="5200" dirty="0"/>
              <a:t>What if the user just says: Hi?</a:t>
            </a:r>
          </a:p>
        </p:txBody>
      </p:sp>
      <p:sp>
        <p:nvSpPr>
          <p:cNvPr id="5" name="Slide Number Placeholder 4">
            <a:extLst>
              <a:ext uri="{FF2B5EF4-FFF2-40B4-BE49-F238E27FC236}">
                <a16:creationId xmlns:a16="http://schemas.microsoft.com/office/drawing/2014/main" id="{65792D6A-7C53-53A7-8C6F-CD3A23786200}"/>
              </a:ext>
            </a:extLst>
          </p:cNvPr>
          <p:cNvSpPr>
            <a:spLocks noGrp="1"/>
          </p:cNvSpPr>
          <p:nvPr>
            <p:ph type="sldNum" sz="quarter" idx="12"/>
          </p:nvPr>
        </p:nvSpPr>
        <p:spPr/>
        <p:txBody>
          <a:bodyPr/>
          <a:lstStyle/>
          <a:p>
            <a:fld id="{7E555160-710F-7B42-86B5-B86B438D982A}" type="slidenum">
              <a:rPr lang="en-BE" smtClean="0"/>
              <a:t>62</a:t>
            </a:fld>
            <a:endParaRPr lang="en-BE"/>
          </a:p>
        </p:txBody>
      </p:sp>
    </p:spTree>
    <p:extLst>
      <p:ext uri="{BB962C8B-B14F-4D97-AF65-F5344CB8AC3E}">
        <p14:creationId xmlns:p14="http://schemas.microsoft.com/office/powerpoint/2010/main" val="33801460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4C307-B60E-56E2-D618-7780E9AE6767}"/>
              </a:ext>
            </a:extLst>
          </p:cNvPr>
          <p:cNvSpPr>
            <a:spLocks noGrp="1"/>
          </p:cNvSpPr>
          <p:nvPr>
            <p:ph type="title"/>
          </p:nvPr>
        </p:nvSpPr>
        <p:spPr/>
        <p:txBody>
          <a:bodyPr/>
          <a:lstStyle/>
          <a:p>
            <a:r>
              <a:rPr lang="en-BE" dirty="0"/>
              <a:t>Capturing Small-Talk through Embeddings</a:t>
            </a:r>
          </a:p>
        </p:txBody>
      </p:sp>
      <p:pic>
        <p:nvPicPr>
          <p:cNvPr id="4" name="Imagen 4" descr="Gráfico, Gráfico de dispersión&#10;&#10;Descripción generada automáticamente">
            <a:extLst>
              <a:ext uri="{FF2B5EF4-FFF2-40B4-BE49-F238E27FC236}">
                <a16:creationId xmlns:a16="http://schemas.microsoft.com/office/drawing/2014/main" id="{2E7DC2D2-D088-5FFB-5C28-BCDA85202F78}"/>
              </a:ext>
            </a:extLst>
          </p:cNvPr>
          <p:cNvPicPr>
            <a:picLocks noChangeAspect="1"/>
          </p:cNvPicPr>
          <p:nvPr/>
        </p:nvPicPr>
        <p:blipFill>
          <a:blip r:embed="rId2"/>
          <a:stretch>
            <a:fillRect/>
          </a:stretch>
        </p:blipFill>
        <p:spPr>
          <a:xfrm>
            <a:off x="1018144" y="1563905"/>
            <a:ext cx="8805478" cy="4305798"/>
          </a:xfrm>
          <a:prstGeom prst="rect">
            <a:avLst/>
          </a:prstGeom>
        </p:spPr>
      </p:pic>
      <p:sp>
        <p:nvSpPr>
          <p:cNvPr id="3" name="Slide Number Placeholder 2">
            <a:extLst>
              <a:ext uri="{FF2B5EF4-FFF2-40B4-BE49-F238E27FC236}">
                <a16:creationId xmlns:a16="http://schemas.microsoft.com/office/drawing/2014/main" id="{58EB485B-BD52-A814-97CF-E34E185D14B3}"/>
              </a:ext>
            </a:extLst>
          </p:cNvPr>
          <p:cNvSpPr>
            <a:spLocks noGrp="1"/>
          </p:cNvSpPr>
          <p:nvPr>
            <p:ph type="sldNum" sz="quarter" idx="12"/>
          </p:nvPr>
        </p:nvSpPr>
        <p:spPr/>
        <p:txBody>
          <a:bodyPr/>
          <a:lstStyle/>
          <a:p>
            <a:fld id="{7E555160-710F-7B42-86B5-B86B438D982A}" type="slidenum">
              <a:rPr lang="en-BE" smtClean="0"/>
              <a:t>63</a:t>
            </a:fld>
            <a:endParaRPr lang="en-BE"/>
          </a:p>
        </p:txBody>
      </p:sp>
    </p:spTree>
    <p:extLst>
      <p:ext uri="{BB962C8B-B14F-4D97-AF65-F5344CB8AC3E}">
        <p14:creationId xmlns:p14="http://schemas.microsoft.com/office/powerpoint/2010/main" val="17293776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8AB54D-9E68-CFF0-47D0-9CA1650FD49D}"/>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4800"/>
              <a:t>Different users authentication</a:t>
            </a:r>
          </a:p>
        </p:txBody>
      </p:sp>
      <p:sp>
        <p:nvSpPr>
          <p:cNvPr id="3" name="Content Placeholder 2">
            <a:extLst>
              <a:ext uri="{FF2B5EF4-FFF2-40B4-BE49-F238E27FC236}">
                <a16:creationId xmlns:a16="http://schemas.microsoft.com/office/drawing/2014/main" id="{09E1648B-4E6A-0767-8DDD-7E06EA7CF865}"/>
              </a:ext>
            </a:extLst>
          </p:cNvPr>
          <p:cNvSpPr>
            <a:spLocks noGrp="1"/>
          </p:cNvSpPr>
          <p:nvPr>
            <p:ph idx="1"/>
          </p:nvPr>
        </p:nvSpPr>
        <p:spPr>
          <a:xfrm>
            <a:off x="7380408" y="4629234"/>
            <a:ext cx="3973386" cy="1485319"/>
          </a:xfrm>
          <a:noFill/>
        </p:spPr>
        <p:txBody>
          <a:bodyPr vert="horz" lIns="91440" tIns="45720" rIns="91440" bIns="45720" rtlCol="0">
            <a:normAutofit/>
          </a:bodyPr>
          <a:lstStyle/>
          <a:p>
            <a:pPr marL="0" indent="0">
              <a:buNone/>
            </a:pPr>
            <a:r>
              <a:rPr lang="en-US" sz="2400" dirty="0"/>
              <a:t>How do we make sure each user obtains answers from its level-authenticated data?</a:t>
            </a:r>
          </a:p>
        </p:txBody>
      </p:sp>
      <p:pic>
        <p:nvPicPr>
          <p:cNvPr id="5" name="Picture 4" descr="Padlock on computer motherboard">
            <a:extLst>
              <a:ext uri="{FF2B5EF4-FFF2-40B4-BE49-F238E27FC236}">
                <a16:creationId xmlns:a16="http://schemas.microsoft.com/office/drawing/2014/main" id="{7B5BD342-0976-29D1-FFBB-5B4B239B1866}"/>
              </a:ext>
            </a:extLst>
          </p:cNvPr>
          <p:cNvPicPr>
            <a:picLocks noChangeAspect="1"/>
          </p:cNvPicPr>
          <p:nvPr/>
        </p:nvPicPr>
        <p:blipFill rotWithShape="1">
          <a:blip r:embed="rId2"/>
          <a:srcRect l="4291" r="27645" b="-1"/>
          <a:stretch/>
        </p:blipFill>
        <p:spPr>
          <a:xfrm>
            <a:off x="20" y="10"/>
            <a:ext cx="6992881" cy="6857990"/>
          </a:xfrm>
          <a:prstGeom prst="rect">
            <a:avLst/>
          </a:prstGeom>
        </p:spPr>
      </p:pic>
      <p:sp>
        <p:nvSpPr>
          <p:cNvPr id="4" name="Slide Number Placeholder 3">
            <a:extLst>
              <a:ext uri="{FF2B5EF4-FFF2-40B4-BE49-F238E27FC236}">
                <a16:creationId xmlns:a16="http://schemas.microsoft.com/office/drawing/2014/main" id="{89E72A71-691A-4299-AA8F-CE6D81B878CC}"/>
              </a:ext>
            </a:extLst>
          </p:cNvPr>
          <p:cNvSpPr>
            <a:spLocks noGrp="1"/>
          </p:cNvSpPr>
          <p:nvPr>
            <p:ph type="sldNum" sz="quarter" idx="12"/>
          </p:nvPr>
        </p:nvSpPr>
        <p:spPr/>
        <p:txBody>
          <a:bodyPr/>
          <a:lstStyle/>
          <a:p>
            <a:fld id="{7E555160-710F-7B42-86B5-B86B438D982A}" type="slidenum">
              <a:rPr lang="en-BE" smtClean="0"/>
              <a:t>64</a:t>
            </a:fld>
            <a:endParaRPr lang="en-BE" dirty="0"/>
          </a:p>
        </p:txBody>
      </p:sp>
    </p:spTree>
    <p:extLst>
      <p:ext uri="{BB962C8B-B14F-4D97-AF65-F5344CB8AC3E}">
        <p14:creationId xmlns:p14="http://schemas.microsoft.com/office/powerpoint/2010/main" val="2139200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0E5F4-FFBF-C175-0557-305E9C34B393}"/>
              </a:ext>
            </a:extLst>
          </p:cNvPr>
          <p:cNvSpPr>
            <a:spLocks noGrp="1"/>
          </p:cNvSpPr>
          <p:nvPr>
            <p:ph type="title"/>
          </p:nvPr>
        </p:nvSpPr>
        <p:spPr/>
        <p:txBody>
          <a:bodyPr/>
          <a:lstStyle/>
          <a:p>
            <a:r>
              <a:rPr lang="en-BE" dirty="0"/>
              <a:t>The prompt</a:t>
            </a:r>
          </a:p>
        </p:txBody>
      </p:sp>
      <p:pic>
        <p:nvPicPr>
          <p:cNvPr id="4" name="Picture 3" descr="A diagram of a diagram&#10;&#10;Description automatically generated">
            <a:extLst>
              <a:ext uri="{FF2B5EF4-FFF2-40B4-BE49-F238E27FC236}">
                <a16:creationId xmlns:a16="http://schemas.microsoft.com/office/drawing/2014/main" id="{05CC219E-EEAF-5161-9502-A33174C6E9E0}"/>
              </a:ext>
            </a:extLst>
          </p:cNvPr>
          <p:cNvPicPr>
            <a:picLocks noChangeAspect="1"/>
          </p:cNvPicPr>
          <p:nvPr/>
        </p:nvPicPr>
        <p:blipFill>
          <a:blip r:embed="rId2"/>
          <a:stretch>
            <a:fillRect/>
          </a:stretch>
        </p:blipFill>
        <p:spPr>
          <a:xfrm>
            <a:off x="818931" y="3443847"/>
            <a:ext cx="10071538" cy="3178647"/>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1FCAD39-E68E-A05D-D4E5-6FC6EBEB9554}"/>
                  </a:ext>
                </a:extLst>
              </p14:cNvPr>
              <p14:cNvContentPartPr/>
              <p14:nvPr/>
            </p14:nvContentPartPr>
            <p14:xfrm>
              <a:off x="5327860" y="3443847"/>
              <a:ext cx="1263960" cy="1067760"/>
            </p14:xfrm>
          </p:contentPart>
        </mc:Choice>
        <mc:Fallback xmlns="">
          <p:pic>
            <p:nvPicPr>
              <p:cNvPr id="5" name="Ink 4">
                <a:extLst>
                  <a:ext uri="{FF2B5EF4-FFF2-40B4-BE49-F238E27FC236}">
                    <a16:creationId xmlns:a16="http://schemas.microsoft.com/office/drawing/2014/main" id="{21FCAD39-E68E-A05D-D4E5-6FC6EBEB9554}"/>
                  </a:ext>
                </a:extLst>
              </p:cNvPr>
              <p:cNvPicPr/>
              <p:nvPr/>
            </p:nvPicPr>
            <p:blipFill>
              <a:blip r:embed="rId4"/>
              <a:stretch>
                <a:fillRect/>
              </a:stretch>
            </p:blipFill>
            <p:spPr>
              <a:xfrm>
                <a:off x="5319220" y="3435207"/>
                <a:ext cx="1281600" cy="1085400"/>
              </a:xfrm>
              <a:prstGeom prst="rect">
                <a:avLst/>
              </a:prstGeom>
            </p:spPr>
          </p:pic>
        </mc:Fallback>
      </mc:AlternateContent>
      <p:sp>
        <p:nvSpPr>
          <p:cNvPr id="6" name="Rectangle 5">
            <a:extLst>
              <a:ext uri="{FF2B5EF4-FFF2-40B4-BE49-F238E27FC236}">
                <a16:creationId xmlns:a16="http://schemas.microsoft.com/office/drawing/2014/main" id="{94C2DD2A-7179-2A63-402C-9E4686FAA69C}"/>
              </a:ext>
            </a:extLst>
          </p:cNvPr>
          <p:cNvSpPr/>
          <p:nvPr/>
        </p:nvSpPr>
        <p:spPr>
          <a:xfrm>
            <a:off x="4419600" y="2202561"/>
            <a:ext cx="2870200" cy="469900"/>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User Query</a:t>
            </a:r>
          </a:p>
        </p:txBody>
      </p:sp>
      <p:sp>
        <p:nvSpPr>
          <p:cNvPr id="7" name="Rectangle 6">
            <a:extLst>
              <a:ext uri="{FF2B5EF4-FFF2-40B4-BE49-F238E27FC236}">
                <a16:creationId xmlns:a16="http://schemas.microsoft.com/office/drawing/2014/main" id="{066C8FA2-4F4B-4779-E57A-6EEDC1950395}"/>
              </a:ext>
            </a:extLst>
          </p:cNvPr>
          <p:cNvSpPr/>
          <p:nvPr/>
        </p:nvSpPr>
        <p:spPr>
          <a:xfrm>
            <a:off x="4419600" y="2693099"/>
            <a:ext cx="2870200" cy="4699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Relevant Documents</a:t>
            </a:r>
          </a:p>
        </p:txBody>
      </p:sp>
      <p:sp>
        <p:nvSpPr>
          <p:cNvPr id="8" name="Rectangle 7">
            <a:extLst>
              <a:ext uri="{FF2B5EF4-FFF2-40B4-BE49-F238E27FC236}">
                <a16:creationId xmlns:a16="http://schemas.microsoft.com/office/drawing/2014/main" id="{367F0BF3-5883-1CFE-D62F-E228578975CD}"/>
              </a:ext>
            </a:extLst>
          </p:cNvPr>
          <p:cNvSpPr/>
          <p:nvPr/>
        </p:nvSpPr>
        <p:spPr>
          <a:xfrm>
            <a:off x="4419600" y="1690688"/>
            <a:ext cx="2870200" cy="4699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Prompt</a:t>
            </a:r>
          </a:p>
        </p:txBody>
      </p:sp>
      <p:sp>
        <p:nvSpPr>
          <p:cNvPr id="3" name="Slide Number Placeholder 2">
            <a:extLst>
              <a:ext uri="{FF2B5EF4-FFF2-40B4-BE49-F238E27FC236}">
                <a16:creationId xmlns:a16="http://schemas.microsoft.com/office/drawing/2014/main" id="{005A08AE-8021-8145-FC87-A5517EE3F88B}"/>
              </a:ext>
            </a:extLst>
          </p:cNvPr>
          <p:cNvSpPr>
            <a:spLocks noGrp="1"/>
          </p:cNvSpPr>
          <p:nvPr>
            <p:ph type="sldNum" sz="quarter" idx="12"/>
          </p:nvPr>
        </p:nvSpPr>
        <p:spPr/>
        <p:txBody>
          <a:bodyPr/>
          <a:lstStyle/>
          <a:p>
            <a:fld id="{7E555160-710F-7B42-86B5-B86B438D982A}" type="slidenum">
              <a:rPr lang="en-BE" smtClean="0"/>
              <a:t>65</a:t>
            </a:fld>
            <a:endParaRPr lang="en-BE"/>
          </a:p>
        </p:txBody>
      </p:sp>
    </p:spTree>
    <p:extLst>
      <p:ext uri="{BB962C8B-B14F-4D97-AF65-F5344CB8AC3E}">
        <p14:creationId xmlns:p14="http://schemas.microsoft.com/office/powerpoint/2010/main" val="13898790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D9C319-51C4-4B3F-AEB3-47BB3616F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7F12105-BD45-EA7F-02BE-DBAED9F81A78}"/>
              </a:ext>
            </a:extLst>
          </p:cNvPr>
          <p:cNvSpPr>
            <a:spLocks noGrp="1"/>
          </p:cNvSpPr>
          <p:nvPr>
            <p:ph type="title"/>
          </p:nvPr>
        </p:nvSpPr>
        <p:spPr>
          <a:xfrm>
            <a:off x="7631933" y="365125"/>
            <a:ext cx="3952071" cy="5530319"/>
          </a:xfrm>
        </p:spPr>
        <p:txBody>
          <a:bodyPr vert="horz" lIns="91440" tIns="45720" rIns="91440" bIns="45720" rtlCol="0" anchor="ctr">
            <a:normAutofit/>
          </a:bodyPr>
          <a:lstStyle/>
          <a:p>
            <a:r>
              <a:rPr lang="en-US" sz="5200"/>
              <a:t>Demo</a:t>
            </a:r>
          </a:p>
        </p:txBody>
      </p:sp>
      <p:pic>
        <p:nvPicPr>
          <p:cNvPr id="5" name="Picture 4" descr="Target with various rings of accuracy">
            <a:extLst>
              <a:ext uri="{FF2B5EF4-FFF2-40B4-BE49-F238E27FC236}">
                <a16:creationId xmlns:a16="http://schemas.microsoft.com/office/drawing/2014/main" id="{3EF23309-0D0A-AC56-9824-E57864C835EE}"/>
              </a:ext>
            </a:extLst>
          </p:cNvPr>
          <p:cNvPicPr>
            <a:picLocks noChangeAspect="1"/>
          </p:cNvPicPr>
          <p:nvPr/>
        </p:nvPicPr>
        <p:blipFill rotWithShape="1">
          <a:blip r:embed="rId2"/>
          <a:srcRect l="30033" r="-1" b="-1"/>
          <a:stretch/>
        </p:blipFill>
        <p:spPr>
          <a:xfrm>
            <a:off x="20" y="10"/>
            <a:ext cx="7188573" cy="6857990"/>
          </a:xfrm>
          <a:prstGeom prst="rect">
            <a:avLst/>
          </a:prstGeom>
        </p:spPr>
      </p:pic>
      <p:sp>
        <p:nvSpPr>
          <p:cNvPr id="4" name="Slide Number Placeholder 3">
            <a:extLst>
              <a:ext uri="{FF2B5EF4-FFF2-40B4-BE49-F238E27FC236}">
                <a16:creationId xmlns:a16="http://schemas.microsoft.com/office/drawing/2014/main" id="{0E74F085-F977-9A97-D10D-B4CE8BE73746}"/>
              </a:ext>
            </a:extLst>
          </p:cNvPr>
          <p:cNvSpPr>
            <a:spLocks noGrp="1"/>
          </p:cNvSpPr>
          <p:nvPr>
            <p:ph type="sldNum" sz="quarter" idx="12"/>
          </p:nvPr>
        </p:nvSpPr>
        <p:spPr/>
        <p:txBody>
          <a:bodyPr/>
          <a:lstStyle/>
          <a:p>
            <a:fld id="{7E555160-710F-7B42-86B5-B86B438D982A}" type="slidenum">
              <a:rPr lang="en-BE" smtClean="0"/>
              <a:t>66</a:t>
            </a:fld>
            <a:endParaRPr lang="en-BE"/>
          </a:p>
        </p:txBody>
      </p:sp>
    </p:spTree>
    <p:extLst>
      <p:ext uri="{BB962C8B-B14F-4D97-AF65-F5344CB8AC3E}">
        <p14:creationId xmlns:p14="http://schemas.microsoft.com/office/powerpoint/2010/main" val="16810480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8706D5-CEA6-7BEA-325D-D283B1530F57}"/>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Moving into real-world… </a:t>
            </a:r>
          </a:p>
        </p:txBody>
      </p:sp>
      <p:sp>
        <p:nvSpPr>
          <p:cNvPr id="3" name="Content Placeholder 2">
            <a:extLst>
              <a:ext uri="{FF2B5EF4-FFF2-40B4-BE49-F238E27FC236}">
                <a16:creationId xmlns:a16="http://schemas.microsoft.com/office/drawing/2014/main" id="{C416B7FC-55D8-14D1-317A-69DAE1575072}"/>
              </a:ext>
            </a:extLst>
          </p:cNvPr>
          <p:cNvSpPr>
            <a:spLocks noGrp="1"/>
          </p:cNvSpPr>
          <p:nvPr>
            <p:ph idx="1"/>
          </p:nvPr>
        </p:nvSpPr>
        <p:spPr>
          <a:xfrm>
            <a:off x="7380408" y="4629234"/>
            <a:ext cx="3973386" cy="1485319"/>
          </a:xfrm>
          <a:noFill/>
        </p:spPr>
        <p:txBody>
          <a:bodyPr vert="horz" lIns="91440" tIns="45720" rIns="91440" bIns="45720" rtlCol="0">
            <a:normAutofit/>
          </a:bodyPr>
          <a:lstStyle/>
          <a:p>
            <a:pPr marL="0" indent="0">
              <a:buNone/>
            </a:pPr>
            <a:r>
              <a:rPr lang="en-US" sz="2400"/>
              <a:t>The deployment</a:t>
            </a:r>
          </a:p>
        </p:txBody>
      </p:sp>
      <p:pic>
        <p:nvPicPr>
          <p:cNvPr id="5" name="Picture 4" descr="A person holding a globe">
            <a:extLst>
              <a:ext uri="{FF2B5EF4-FFF2-40B4-BE49-F238E27FC236}">
                <a16:creationId xmlns:a16="http://schemas.microsoft.com/office/drawing/2014/main" id="{0DFA7A7A-3FEF-B023-5BBC-940871B7689A}"/>
              </a:ext>
            </a:extLst>
          </p:cNvPr>
          <p:cNvPicPr>
            <a:picLocks noChangeAspect="1"/>
          </p:cNvPicPr>
          <p:nvPr/>
        </p:nvPicPr>
        <p:blipFill rotWithShape="1">
          <a:blip r:embed="rId2"/>
          <a:srcRect l="19830" r="19499"/>
          <a:stretch/>
        </p:blipFill>
        <p:spPr>
          <a:xfrm>
            <a:off x="20" y="10"/>
            <a:ext cx="6992881" cy="6857990"/>
          </a:xfrm>
          <a:prstGeom prst="rect">
            <a:avLst/>
          </a:prstGeom>
        </p:spPr>
      </p:pic>
      <p:sp>
        <p:nvSpPr>
          <p:cNvPr id="4" name="Slide Number Placeholder 3">
            <a:extLst>
              <a:ext uri="{FF2B5EF4-FFF2-40B4-BE49-F238E27FC236}">
                <a16:creationId xmlns:a16="http://schemas.microsoft.com/office/drawing/2014/main" id="{B6DD6DDB-5FB3-2244-1D31-C3A675579560}"/>
              </a:ext>
            </a:extLst>
          </p:cNvPr>
          <p:cNvSpPr>
            <a:spLocks noGrp="1"/>
          </p:cNvSpPr>
          <p:nvPr>
            <p:ph type="sldNum" sz="quarter" idx="12"/>
          </p:nvPr>
        </p:nvSpPr>
        <p:spPr/>
        <p:txBody>
          <a:bodyPr/>
          <a:lstStyle/>
          <a:p>
            <a:fld id="{7E555160-710F-7B42-86B5-B86B438D982A}" type="slidenum">
              <a:rPr lang="en-BE" smtClean="0"/>
              <a:t>67</a:t>
            </a:fld>
            <a:endParaRPr lang="en-BE"/>
          </a:p>
        </p:txBody>
      </p:sp>
    </p:spTree>
    <p:extLst>
      <p:ext uri="{BB962C8B-B14F-4D97-AF65-F5344CB8AC3E}">
        <p14:creationId xmlns:p14="http://schemas.microsoft.com/office/powerpoint/2010/main" val="277067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54815C9-B40F-A71E-02A6-0C905E020AC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1FD233-95F9-83EF-3B0F-C11159D5C3E1}"/>
              </a:ext>
            </a:extLst>
          </p:cNvPr>
          <p:cNvSpPr>
            <a:spLocks noGrp="1"/>
          </p:cNvSpPr>
          <p:nvPr>
            <p:ph type="title"/>
          </p:nvPr>
        </p:nvSpPr>
        <p:spPr>
          <a:xfrm>
            <a:off x="838200" y="557188"/>
            <a:ext cx="10515600" cy="1133499"/>
          </a:xfrm>
        </p:spPr>
        <p:txBody>
          <a:bodyPr>
            <a:normAutofit/>
          </a:bodyPr>
          <a:lstStyle/>
          <a:p>
            <a:pPr algn="ctr"/>
            <a:r>
              <a:rPr lang="en-BE" sz="4800"/>
              <a:t>How did we face some of the challenges…</a:t>
            </a:r>
          </a:p>
        </p:txBody>
      </p:sp>
      <p:graphicFrame>
        <p:nvGraphicFramePr>
          <p:cNvPr id="5" name="Content Placeholder 2">
            <a:extLst>
              <a:ext uri="{FF2B5EF4-FFF2-40B4-BE49-F238E27FC236}">
                <a16:creationId xmlns:a16="http://schemas.microsoft.com/office/drawing/2014/main" id="{DF30FD04-F79A-AFC2-C5BE-EE86646A497D}"/>
              </a:ext>
            </a:extLst>
          </p:cNvPr>
          <p:cNvGraphicFramePr>
            <a:graphicFrameLocks noGrp="1"/>
          </p:cNvGraphicFramePr>
          <p:nvPr>
            <p:ph idx="1"/>
            <p:extLst>
              <p:ext uri="{D42A27DB-BD31-4B8C-83A1-F6EECF244321}">
                <p14:modId xmlns:p14="http://schemas.microsoft.com/office/powerpoint/2010/main" val="137371640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9DDFF22A-8778-E1F7-7418-231FDA047EE3}"/>
              </a:ext>
            </a:extLst>
          </p:cNvPr>
          <p:cNvSpPr>
            <a:spLocks noGrp="1"/>
          </p:cNvSpPr>
          <p:nvPr>
            <p:ph type="sldNum" sz="quarter" idx="12"/>
          </p:nvPr>
        </p:nvSpPr>
        <p:spPr/>
        <p:txBody>
          <a:bodyPr/>
          <a:lstStyle/>
          <a:p>
            <a:fld id="{7E555160-710F-7B42-86B5-B86B438D982A}" type="slidenum">
              <a:rPr lang="en-BE" smtClean="0"/>
              <a:t>68</a:t>
            </a:fld>
            <a:endParaRPr lang="en-BE"/>
          </a:p>
        </p:txBody>
      </p:sp>
    </p:spTree>
    <p:extLst>
      <p:ext uri="{BB962C8B-B14F-4D97-AF65-F5344CB8AC3E}">
        <p14:creationId xmlns:p14="http://schemas.microsoft.com/office/powerpoint/2010/main" val="5603079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 name="Picture 3" descr="An early morning coffee with bread and a newspaper on top of the table">
            <a:extLst>
              <a:ext uri="{FF2B5EF4-FFF2-40B4-BE49-F238E27FC236}">
                <a16:creationId xmlns:a16="http://schemas.microsoft.com/office/drawing/2014/main" id="{9C656DAA-6A75-C3DD-B421-5E6481357CA2}"/>
              </a:ext>
            </a:extLst>
          </p:cNvPr>
          <p:cNvPicPr>
            <a:picLocks noChangeAspect="1"/>
          </p:cNvPicPr>
          <p:nvPr/>
        </p:nvPicPr>
        <p:blipFill rotWithShape="1">
          <a:blip r:embed="rId2">
            <a:alphaModFix amt="60000"/>
          </a:blip>
          <a:srcRect t="9001" b="6730"/>
          <a:stretch/>
        </p:blipFill>
        <p:spPr>
          <a:xfrm>
            <a:off x="-1" y="10"/>
            <a:ext cx="12192001" cy="6857990"/>
          </a:xfrm>
          <a:prstGeom prst="rect">
            <a:avLst/>
          </a:prstGeom>
        </p:spPr>
      </p:pic>
      <p:sp>
        <p:nvSpPr>
          <p:cNvPr id="2" name="Title 1">
            <a:extLst>
              <a:ext uri="{FF2B5EF4-FFF2-40B4-BE49-F238E27FC236}">
                <a16:creationId xmlns:a16="http://schemas.microsoft.com/office/drawing/2014/main" id="{3868BF57-6393-48FE-3C74-AD3775116390}"/>
              </a:ext>
            </a:extLst>
          </p:cNvPr>
          <p:cNvSpPr>
            <a:spLocks noGrp="1"/>
          </p:cNvSpPr>
          <p:nvPr>
            <p:ph type="title"/>
          </p:nvPr>
        </p:nvSpPr>
        <p:spPr>
          <a:xfrm>
            <a:off x="1198181" y="1122363"/>
            <a:ext cx="9795637" cy="2220775"/>
          </a:xfrm>
        </p:spPr>
        <p:txBody>
          <a:bodyPr vert="horz" lIns="91440" tIns="45720" rIns="91440" bIns="45720" rtlCol="0" anchor="b">
            <a:normAutofit/>
          </a:bodyPr>
          <a:lstStyle/>
          <a:p>
            <a:pPr algn="ctr"/>
            <a:r>
              <a:rPr lang="en-US" sz="5200">
                <a:solidFill>
                  <a:srgbClr val="FFFFFF"/>
                </a:solidFill>
              </a:rPr>
              <a:t>BREAK</a:t>
            </a:r>
          </a:p>
        </p:txBody>
      </p:sp>
      <p:sp>
        <p:nvSpPr>
          <p:cNvPr id="3" name="Slide Number Placeholder 2">
            <a:extLst>
              <a:ext uri="{FF2B5EF4-FFF2-40B4-BE49-F238E27FC236}">
                <a16:creationId xmlns:a16="http://schemas.microsoft.com/office/drawing/2014/main" id="{C79D4B32-7D41-CA28-7E9C-198A350AC7A0}"/>
              </a:ext>
            </a:extLst>
          </p:cNvPr>
          <p:cNvSpPr>
            <a:spLocks noGrp="1"/>
          </p:cNvSpPr>
          <p:nvPr>
            <p:ph type="sldNum" sz="quarter" idx="12"/>
          </p:nvPr>
        </p:nvSpPr>
        <p:spPr/>
        <p:txBody>
          <a:bodyPr/>
          <a:lstStyle/>
          <a:p>
            <a:fld id="{7E555160-710F-7B42-86B5-B86B438D982A}" type="slidenum">
              <a:rPr lang="en-BE" smtClean="0"/>
              <a:t>69</a:t>
            </a:fld>
            <a:endParaRPr lang="en-BE"/>
          </a:p>
        </p:txBody>
      </p:sp>
    </p:spTree>
    <p:extLst>
      <p:ext uri="{BB962C8B-B14F-4D97-AF65-F5344CB8AC3E}">
        <p14:creationId xmlns:p14="http://schemas.microsoft.com/office/powerpoint/2010/main" val="1791332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BCC464-6516-9195-D981-19C953AC858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Tokens</a:t>
            </a:r>
          </a:p>
        </p:txBody>
      </p:sp>
      <p:sp>
        <p:nvSpPr>
          <p:cNvPr id="7" name="TextBox 6">
            <a:extLst>
              <a:ext uri="{FF2B5EF4-FFF2-40B4-BE49-F238E27FC236}">
                <a16:creationId xmlns:a16="http://schemas.microsoft.com/office/drawing/2014/main" id="{F45B3B0A-7512-4572-2DAF-6C6B203DE237}"/>
              </a:ext>
            </a:extLst>
          </p:cNvPr>
          <p:cNvSpPr txBox="1"/>
          <p:nvPr/>
        </p:nvSpPr>
        <p:spPr>
          <a:xfrm>
            <a:off x="934279" y="4631887"/>
            <a:ext cx="7114560" cy="873612"/>
          </a:xfrm>
          <a:prstGeom prst="rect">
            <a:avLst/>
          </a:prstGeom>
        </p:spPr>
        <p:txBody>
          <a:bodyPr vert="horz" lIns="91440" tIns="45720" rIns="91440" bIns="45720" rtlCol="0" anchor="ctr">
            <a:normAutofit/>
          </a:bodyPr>
          <a:lstStyle/>
          <a:p>
            <a:pPr>
              <a:lnSpc>
                <a:spcPct val="90000"/>
              </a:lnSpc>
              <a:spcBef>
                <a:spcPts val="1000"/>
              </a:spcBef>
            </a:pPr>
            <a:r>
              <a:rPr lang="en-US" sz="1700" b="1" kern="1200" dirty="0">
                <a:latin typeface="+mn-lt"/>
                <a:ea typeface="+mn-ea"/>
                <a:cs typeface="+mn-cs"/>
              </a:rPr>
              <a:t>Source</a:t>
            </a:r>
            <a:r>
              <a:rPr lang="en-US" sz="1700" kern="1200" dirty="0">
                <a:latin typeface="+mn-lt"/>
                <a:ea typeface="+mn-ea"/>
                <a:cs typeface="+mn-cs"/>
              </a:rPr>
              <a:t>: https://</a:t>
            </a:r>
            <a:r>
              <a:rPr lang="en-US" sz="1700" kern="1200" dirty="0" err="1">
                <a:latin typeface="+mn-lt"/>
                <a:ea typeface="+mn-ea"/>
                <a:cs typeface="+mn-cs"/>
              </a:rPr>
              <a:t>observablehq.com</a:t>
            </a:r>
            <a:r>
              <a:rPr lang="en-US" sz="1700" kern="1200" dirty="0">
                <a:latin typeface="+mn-lt"/>
                <a:ea typeface="+mn-ea"/>
                <a:cs typeface="+mn-cs"/>
              </a:rPr>
              <a:t>/@</a:t>
            </a:r>
            <a:r>
              <a:rPr lang="en-US" sz="1700" kern="1200" dirty="0" err="1">
                <a:latin typeface="+mn-lt"/>
                <a:ea typeface="+mn-ea"/>
                <a:cs typeface="+mn-cs"/>
              </a:rPr>
              <a:t>simonw</a:t>
            </a:r>
            <a:r>
              <a:rPr lang="en-US" sz="1700" kern="1200" dirty="0">
                <a:latin typeface="+mn-lt"/>
                <a:ea typeface="+mn-ea"/>
                <a:cs typeface="+mn-cs"/>
              </a:rPr>
              <a:t>/</a:t>
            </a:r>
            <a:r>
              <a:rPr lang="en-US" sz="1700" kern="1200" dirty="0" err="1">
                <a:latin typeface="+mn-lt"/>
                <a:ea typeface="+mn-ea"/>
                <a:cs typeface="+mn-cs"/>
              </a:rPr>
              <a:t>gpt</a:t>
            </a:r>
            <a:r>
              <a:rPr lang="en-US" sz="1700" kern="1200" dirty="0">
                <a:latin typeface="+mn-lt"/>
                <a:ea typeface="+mn-ea"/>
                <a:cs typeface="+mn-cs"/>
              </a:rPr>
              <a:t>-tokenizer</a:t>
            </a:r>
          </a:p>
        </p:txBody>
      </p:sp>
      <p:pic>
        <p:nvPicPr>
          <p:cNvPr id="5" name="Content Placeholder 4" descr="A computer screen shot of a computer&#10;&#10;Description automatically generated">
            <a:extLst>
              <a:ext uri="{FF2B5EF4-FFF2-40B4-BE49-F238E27FC236}">
                <a16:creationId xmlns:a16="http://schemas.microsoft.com/office/drawing/2014/main" id="{BC46E575-BBA7-58D2-3456-2733CE1F9F73}"/>
              </a:ext>
            </a:extLst>
          </p:cNvPr>
          <p:cNvPicPr>
            <a:picLocks noGrp="1" noChangeAspect="1"/>
          </p:cNvPicPr>
          <p:nvPr>
            <p:ph idx="1"/>
          </p:nvPr>
        </p:nvPicPr>
        <p:blipFill>
          <a:blip r:embed="rId2"/>
          <a:stretch>
            <a:fillRect/>
          </a:stretch>
        </p:blipFill>
        <p:spPr>
          <a:xfrm>
            <a:off x="783917" y="1822348"/>
            <a:ext cx="7685955" cy="2901446"/>
          </a:xfrm>
          <a:prstGeom prst="rect">
            <a:avLst/>
          </a:prstGeom>
        </p:spPr>
      </p:pic>
      <p:sp>
        <p:nvSpPr>
          <p:cNvPr id="3" name="Slide Number Placeholder 2">
            <a:extLst>
              <a:ext uri="{FF2B5EF4-FFF2-40B4-BE49-F238E27FC236}">
                <a16:creationId xmlns:a16="http://schemas.microsoft.com/office/drawing/2014/main" id="{A1E02962-786E-046B-B638-21E30616D789}"/>
              </a:ext>
            </a:extLst>
          </p:cNvPr>
          <p:cNvSpPr>
            <a:spLocks noGrp="1"/>
          </p:cNvSpPr>
          <p:nvPr>
            <p:ph type="sldNum" sz="quarter" idx="12"/>
          </p:nvPr>
        </p:nvSpPr>
        <p:spPr/>
        <p:txBody>
          <a:bodyPr/>
          <a:lstStyle/>
          <a:p>
            <a:fld id="{7E555160-710F-7B42-86B5-B86B438D982A}" type="slidenum">
              <a:rPr lang="en-BE" smtClean="0"/>
              <a:t>7</a:t>
            </a:fld>
            <a:endParaRPr lang="en-BE"/>
          </a:p>
        </p:txBody>
      </p:sp>
    </p:spTree>
    <p:extLst>
      <p:ext uri="{BB962C8B-B14F-4D97-AF65-F5344CB8AC3E}">
        <p14:creationId xmlns:p14="http://schemas.microsoft.com/office/powerpoint/2010/main" val="29600328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6B6D8-FCDF-160F-7C0C-38DC624CCB1F}"/>
              </a:ext>
            </a:extLst>
          </p:cNvPr>
          <p:cNvSpPr>
            <a:spLocks noGrp="1"/>
          </p:cNvSpPr>
          <p:nvPr>
            <p:ph type="title"/>
          </p:nvPr>
        </p:nvSpPr>
        <p:spPr>
          <a:xfrm>
            <a:off x="761803" y="350196"/>
            <a:ext cx="5171858" cy="1624520"/>
          </a:xfrm>
        </p:spPr>
        <p:txBody>
          <a:bodyPr anchor="ctr">
            <a:normAutofit fontScale="90000"/>
          </a:bodyPr>
          <a:lstStyle/>
          <a:p>
            <a:pPr marL="0" indent="0">
              <a:buNone/>
            </a:pPr>
            <a:r>
              <a:rPr lang="en-BE" sz="4000" b="1" dirty="0"/>
              <a:t>R&amp;D TEAM: CHEMISTRY/NUTRITION</a:t>
            </a:r>
          </a:p>
        </p:txBody>
      </p:sp>
      <p:sp>
        <p:nvSpPr>
          <p:cNvPr id="3" name="Content Placeholder 2">
            <a:extLst>
              <a:ext uri="{FF2B5EF4-FFF2-40B4-BE49-F238E27FC236}">
                <a16:creationId xmlns:a16="http://schemas.microsoft.com/office/drawing/2014/main" id="{59EECFC6-399B-09FC-D9DA-81D298A1CD3B}"/>
              </a:ext>
            </a:extLst>
          </p:cNvPr>
          <p:cNvSpPr>
            <a:spLocks noGrp="1"/>
          </p:cNvSpPr>
          <p:nvPr>
            <p:ph idx="1"/>
          </p:nvPr>
        </p:nvSpPr>
        <p:spPr>
          <a:xfrm>
            <a:off x="761802" y="2743200"/>
            <a:ext cx="4646905" cy="3613149"/>
          </a:xfrm>
        </p:spPr>
        <p:txBody>
          <a:bodyPr anchor="ctr">
            <a:normAutofit/>
          </a:bodyPr>
          <a:lstStyle/>
          <a:p>
            <a:r>
              <a:rPr lang="en-BE" sz="2000" b="1" dirty="0"/>
              <a:t>Description of use case: </a:t>
            </a:r>
            <a:r>
              <a:rPr lang="en-BE" sz="2000" dirty="0"/>
              <a:t>Company deparment in charge of product development. Investigate literature on effects of certain vitamins.</a:t>
            </a:r>
          </a:p>
        </p:txBody>
      </p:sp>
      <p:pic>
        <p:nvPicPr>
          <p:cNvPr id="5" name="Picture 4" descr="Chemical formulae are written on paper">
            <a:extLst>
              <a:ext uri="{FF2B5EF4-FFF2-40B4-BE49-F238E27FC236}">
                <a16:creationId xmlns:a16="http://schemas.microsoft.com/office/drawing/2014/main" id="{3AF016E8-FA75-B194-7604-2F130BFDD372}"/>
              </a:ext>
            </a:extLst>
          </p:cNvPr>
          <p:cNvPicPr>
            <a:picLocks noChangeAspect="1"/>
          </p:cNvPicPr>
          <p:nvPr/>
        </p:nvPicPr>
        <p:blipFill rotWithShape="1">
          <a:blip r:embed="rId2"/>
          <a:srcRect l="24744" r="25200"/>
          <a:stretch/>
        </p:blipFill>
        <p:spPr>
          <a:xfrm>
            <a:off x="6096000" y="1"/>
            <a:ext cx="6102825" cy="6858000"/>
          </a:xfrm>
          <a:prstGeom prst="rect">
            <a:avLst/>
          </a:prstGeom>
        </p:spPr>
      </p:pic>
      <p:sp>
        <p:nvSpPr>
          <p:cNvPr id="4" name="Slide Number Placeholder 3">
            <a:extLst>
              <a:ext uri="{FF2B5EF4-FFF2-40B4-BE49-F238E27FC236}">
                <a16:creationId xmlns:a16="http://schemas.microsoft.com/office/drawing/2014/main" id="{3BE4B74D-E9DC-E40D-0F36-A9D671044F85}"/>
              </a:ext>
            </a:extLst>
          </p:cNvPr>
          <p:cNvSpPr>
            <a:spLocks noGrp="1"/>
          </p:cNvSpPr>
          <p:nvPr>
            <p:ph type="sldNum" sz="quarter" idx="12"/>
          </p:nvPr>
        </p:nvSpPr>
        <p:spPr/>
        <p:txBody>
          <a:bodyPr/>
          <a:lstStyle/>
          <a:p>
            <a:fld id="{7E555160-710F-7B42-86B5-B86B438D982A}" type="slidenum">
              <a:rPr lang="en-BE" smtClean="0"/>
              <a:t>70</a:t>
            </a:fld>
            <a:endParaRPr lang="en-BE"/>
          </a:p>
        </p:txBody>
      </p:sp>
    </p:spTree>
    <p:extLst>
      <p:ext uri="{BB962C8B-B14F-4D97-AF65-F5344CB8AC3E}">
        <p14:creationId xmlns:p14="http://schemas.microsoft.com/office/powerpoint/2010/main" val="12149022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emical formulae are written on paper">
            <a:extLst>
              <a:ext uri="{FF2B5EF4-FFF2-40B4-BE49-F238E27FC236}">
                <a16:creationId xmlns:a16="http://schemas.microsoft.com/office/drawing/2014/main" id="{8AAF5B8D-4B27-A807-4D5A-C70CD6190846}"/>
              </a:ext>
            </a:extLst>
          </p:cNvPr>
          <p:cNvPicPr>
            <a:picLocks noChangeAspect="1"/>
          </p:cNvPicPr>
          <p:nvPr/>
        </p:nvPicPr>
        <p:blipFill rotWithShape="1">
          <a:blip r:embed="rId2"/>
          <a:srcRect l="16691" r="17147"/>
          <a:stretch/>
        </p:blipFill>
        <p:spPr>
          <a:xfrm>
            <a:off x="20" y="1666568"/>
            <a:ext cx="6106195" cy="5191432"/>
          </a:xfrm>
          <a:prstGeom prst="rect">
            <a:avLst/>
          </a:prstGeom>
        </p:spPr>
      </p:pic>
      <p:sp useBgFill="1">
        <p:nvSpPr>
          <p:cNvPr id="11" name="Rectangle 10">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6B6D8-FCDF-160F-7C0C-38DC624CCB1F}"/>
              </a:ext>
            </a:extLst>
          </p:cNvPr>
          <p:cNvSpPr>
            <a:spLocks noGrp="1"/>
          </p:cNvSpPr>
          <p:nvPr>
            <p:ph type="title"/>
          </p:nvPr>
        </p:nvSpPr>
        <p:spPr>
          <a:xfrm>
            <a:off x="761801" y="352766"/>
            <a:ext cx="10591999" cy="1023584"/>
          </a:xfrm>
        </p:spPr>
        <p:txBody>
          <a:bodyPr>
            <a:normAutofit fontScale="90000"/>
          </a:bodyPr>
          <a:lstStyle/>
          <a:p>
            <a:r>
              <a:rPr lang="en-BE" sz="4000" b="1" dirty="0"/>
              <a:t>R&amp;D TEAM: CHEMISTRY/NUTRITION</a:t>
            </a:r>
            <a:br>
              <a:rPr lang="en-BE" sz="4000" b="1" dirty="0"/>
            </a:br>
            <a:endParaRPr lang="en-BE" sz="4000" dirty="0"/>
          </a:p>
        </p:txBody>
      </p:sp>
      <p:sp>
        <p:nvSpPr>
          <p:cNvPr id="3" name="Content Placeholder 2">
            <a:extLst>
              <a:ext uri="{FF2B5EF4-FFF2-40B4-BE49-F238E27FC236}">
                <a16:creationId xmlns:a16="http://schemas.microsoft.com/office/drawing/2014/main" id="{59EECFC6-399B-09FC-D9DA-81D298A1CD3B}"/>
              </a:ext>
            </a:extLst>
          </p:cNvPr>
          <p:cNvSpPr>
            <a:spLocks noGrp="1"/>
          </p:cNvSpPr>
          <p:nvPr>
            <p:ph idx="1"/>
          </p:nvPr>
        </p:nvSpPr>
        <p:spPr>
          <a:xfrm>
            <a:off x="6803408" y="2249766"/>
            <a:ext cx="4550391" cy="4070303"/>
          </a:xfrm>
        </p:spPr>
        <p:txBody>
          <a:bodyPr anchor="ctr">
            <a:normAutofit/>
          </a:bodyPr>
          <a:lstStyle/>
          <a:p>
            <a:r>
              <a:rPr lang="en-BE" sz="2000" b="1" dirty="0"/>
              <a:t>Description of use case: </a:t>
            </a:r>
            <a:r>
              <a:rPr lang="en-BE" sz="2000" dirty="0"/>
              <a:t>Company deparment in charge of product development. Investigate literature on effects of certain vitamins.</a:t>
            </a:r>
          </a:p>
        </p:txBody>
      </p:sp>
      <p:sp>
        <p:nvSpPr>
          <p:cNvPr id="4" name="Slide Number Placeholder 3">
            <a:extLst>
              <a:ext uri="{FF2B5EF4-FFF2-40B4-BE49-F238E27FC236}">
                <a16:creationId xmlns:a16="http://schemas.microsoft.com/office/drawing/2014/main" id="{882A3017-8D5C-D55E-89D9-1E9B76F1EE89}"/>
              </a:ext>
            </a:extLst>
          </p:cNvPr>
          <p:cNvSpPr>
            <a:spLocks noGrp="1"/>
          </p:cNvSpPr>
          <p:nvPr>
            <p:ph type="sldNum" sz="quarter" idx="12"/>
          </p:nvPr>
        </p:nvSpPr>
        <p:spPr/>
        <p:txBody>
          <a:bodyPr/>
          <a:lstStyle/>
          <a:p>
            <a:fld id="{7E555160-710F-7B42-86B5-B86B438D982A}" type="slidenum">
              <a:rPr lang="en-BE" smtClean="0"/>
              <a:t>71</a:t>
            </a:fld>
            <a:endParaRPr lang="en-BE"/>
          </a:p>
        </p:txBody>
      </p:sp>
    </p:spTree>
    <p:extLst>
      <p:ext uri="{BB962C8B-B14F-4D97-AF65-F5344CB8AC3E}">
        <p14:creationId xmlns:p14="http://schemas.microsoft.com/office/powerpoint/2010/main" val="25089715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6B6D8-FCDF-160F-7C0C-38DC624CCB1F}"/>
              </a:ext>
            </a:extLst>
          </p:cNvPr>
          <p:cNvSpPr>
            <a:spLocks noGrp="1"/>
          </p:cNvSpPr>
          <p:nvPr>
            <p:ph type="title"/>
          </p:nvPr>
        </p:nvSpPr>
        <p:spPr>
          <a:xfrm>
            <a:off x="761802" y="350196"/>
            <a:ext cx="5042650" cy="1624520"/>
          </a:xfrm>
        </p:spPr>
        <p:txBody>
          <a:bodyPr anchor="ctr">
            <a:normAutofit fontScale="90000"/>
          </a:bodyPr>
          <a:lstStyle/>
          <a:p>
            <a:r>
              <a:rPr lang="en-BE" sz="4000" b="1" dirty="0"/>
              <a:t>R&amp;D TEAM: CHEMISTRY/NUTRITION</a:t>
            </a:r>
            <a:br>
              <a:rPr lang="en-BE" sz="4000" b="1" dirty="0"/>
            </a:br>
            <a:endParaRPr lang="en-BE" sz="4000" dirty="0"/>
          </a:p>
        </p:txBody>
      </p:sp>
      <p:sp>
        <p:nvSpPr>
          <p:cNvPr id="3" name="Content Placeholder 2">
            <a:extLst>
              <a:ext uri="{FF2B5EF4-FFF2-40B4-BE49-F238E27FC236}">
                <a16:creationId xmlns:a16="http://schemas.microsoft.com/office/drawing/2014/main" id="{59EECFC6-399B-09FC-D9DA-81D298A1CD3B}"/>
              </a:ext>
            </a:extLst>
          </p:cNvPr>
          <p:cNvSpPr>
            <a:spLocks noGrp="1"/>
          </p:cNvSpPr>
          <p:nvPr>
            <p:ph idx="1"/>
          </p:nvPr>
        </p:nvSpPr>
        <p:spPr>
          <a:xfrm>
            <a:off x="761802" y="2743200"/>
            <a:ext cx="4646905" cy="3613149"/>
          </a:xfrm>
        </p:spPr>
        <p:txBody>
          <a:bodyPr anchor="ctr">
            <a:normAutofit/>
          </a:bodyPr>
          <a:lstStyle/>
          <a:p>
            <a:r>
              <a:rPr lang="en-BE" sz="2000" b="1" dirty="0"/>
              <a:t>Description of use case: </a:t>
            </a:r>
            <a:r>
              <a:rPr lang="en-BE" sz="2000" dirty="0"/>
              <a:t>Company deparment in charge of product development. Investigate literature on effects of certain vitamins.</a:t>
            </a:r>
          </a:p>
          <a:p>
            <a:r>
              <a:rPr lang="en-BE" sz="2000" b="1" dirty="0"/>
              <a:t>Target Users?</a:t>
            </a:r>
            <a:endParaRPr lang="en-BE" sz="2000" dirty="0"/>
          </a:p>
        </p:txBody>
      </p:sp>
      <p:pic>
        <p:nvPicPr>
          <p:cNvPr id="5" name="Picture 4" descr="A row of samples for medical testing">
            <a:extLst>
              <a:ext uri="{FF2B5EF4-FFF2-40B4-BE49-F238E27FC236}">
                <a16:creationId xmlns:a16="http://schemas.microsoft.com/office/drawing/2014/main" id="{BDE63A85-7200-1708-ECF1-B0E67E9FF931}"/>
              </a:ext>
            </a:extLst>
          </p:cNvPr>
          <p:cNvPicPr>
            <a:picLocks noChangeAspect="1"/>
          </p:cNvPicPr>
          <p:nvPr/>
        </p:nvPicPr>
        <p:blipFill rotWithShape="1">
          <a:blip r:embed="rId2"/>
          <a:srcRect l="33259"/>
          <a:stretch/>
        </p:blipFill>
        <p:spPr>
          <a:xfrm>
            <a:off x="6096000" y="1"/>
            <a:ext cx="6102825" cy="6858000"/>
          </a:xfrm>
          <a:prstGeom prst="rect">
            <a:avLst/>
          </a:prstGeom>
        </p:spPr>
      </p:pic>
      <p:sp>
        <p:nvSpPr>
          <p:cNvPr id="4" name="Slide Number Placeholder 3">
            <a:extLst>
              <a:ext uri="{FF2B5EF4-FFF2-40B4-BE49-F238E27FC236}">
                <a16:creationId xmlns:a16="http://schemas.microsoft.com/office/drawing/2014/main" id="{8DECC064-8C37-E0CC-5ADE-6013F923748C}"/>
              </a:ext>
            </a:extLst>
          </p:cNvPr>
          <p:cNvSpPr>
            <a:spLocks noGrp="1"/>
          </p:cNvSpPr>
          <p:nvPr>
            <p:ph type="sldNum" sz="quarter" idx="12"/>
          </p:nvPr>
        </p:nvSpPr>
        <p:spPr/>
        <p:txBody>
          <a:bodyPr/>
          <a:lstStyle/>
          <a:p>
            <a:fld id="{7E555160-710F-7B42-86B5-B86B438D982A}" type="slidenum">
              <a:rPr lang="en-BE" smtClean="0"/>
              <a:t>72</a:t>
            </a:fld>
            <a:endParaRPr lang="en-BE"/>
          </a:p>
        </p:txBody>
      </p:sp>
    </p:spTree>
    <p:extLst>
      <p:ext uri="{BB962C8B-B14F-4D97-AF65-F5344CB8AC3E}">
        <p14:creationId xmlns:p14="http://schemas.microsoft.com/office/powerpoint/2010/main" val="9528673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6B6D8-FCDF-160F-7C0C-38DC624CCB1F}"/>
              </a:ext>
            </a:extLst>
          </p:cNvPr>
          <p:cNvSpPr>
            <a:spLocks noGrp="1"/>
          </p:cNvSpPr>
          <p:nvPr>
            <p:ph type="title"/>
          </p:nvPr>
        </p:nvSpPr>
        <p:spPr>
          <a:xfrm>
            <a:off x="761800" y="762001"/>
            <a:ext cx="5334197" cy="1708242"/>
          </a:xfrm>
        </p:spPr>
        <p:txBody>
          <a:bodyPr anchor="ctr">
            <a:normAutofit fontScale="90000"/>
          </a:bodyPr>
          <a:lstStyle/>
          <a:p>
            <a:r>
              <a:rPr lang="en-BE" sz="4000" b="1" dirty="0"/>
              <a:t>R&amp;D TEAM: CHEMISTRY/NUTRITION</a:t>
            </a:r>
            <a:endParaRPr lang="en-BE" sz="4000" dirty="0"/>
          </a:p>
        </p:txBody>
      </p:sp>
      <p:sp>
        <p:nvSpPr>
          <p:cNvPr id="3" name="Content Placeholder 2">
            <a:extLst>
              <a:ext uri="{FF2B5EF4-FFF2-40B4-BE49-F238E27FC236}">
                <a16:creationId xmlns:a16="http://schemas.microsoft.com/office/drawing/2014/main" id="{59EECFC6-399B-09FC-D9DA-81D298A1CD3B}"/>
              </a:ext>
            </a:extLst>
          </p:cNvPr>
          <p:cNvSpPr>
            <a:spLocks noGrp="1"/>
          </p:cNvSpPr>
          <p:nvPr>
            <p:ph idx="1"/>
          </p:nvPr>
        </p:nvSpPr>
        <p:spPr>
          <a:xfrm>
            <a:off x="761800" y="2470244"/>
            <a:ext cx="5334197" cy="3769835"/>
          </a:xfrm>
        </p:spPr>
        <p:txBody>
          <a:bodyPr anchor="ctr">
            <a:normAutofit/>
          </a:bodyPr>
          <a:lstStyle/>
          <a:p>
            <a:r>
              <a:rPr lang="en-BE" sz="2000" b="1" dirty="0"/>
              <a:t>Description of use case: </a:t>
            </a:r>
            <a:r>
              <a:rPr lang="en-BE" sz="2000" dirty="0"/>
              <a:t>Company deparment in charge of product development. Investigate literature on effects of certain vitamins.</a:t>
            </a:r>
          </a:p>
          <a:p>
            <a:r>
              <a:rPr lang="en-BE" sz="2000" b="1" dirty="0"/>
              <a:t>Target Users: </a:t>
            </a:r>
            <a:r>
              <a:rPr lang="en-BE" sz="2000" dirty="0"/>
              <a:t>Scientific/Researchers</a:t>
            </a:r>
          </a:p>
        </p:txBody>
      </p:sp>
      <p:pic>
        <p:nvPicPr>
          <p:cNvPr id="5" name="Picture 4" descr="Molecular structure and periodic table on a desk">
            <a:extLst>
              <a:ext uri="{FF2B5EF4-FFF2-40B4-BE49-F238E27FC236}">
                <a16:creationId xmlns:a16="http://schemas.microsoft.com/office/drawing/2014/main" id="{135D3264-C58D-4341-CB36-52818BD5B548}"/>
              </a:ext>
            </a:extLst>
          </p:cNvPr>
          <p:cNvPicPr>
            <a:picLocks noChangeAspect="1"/>
          </p:cNvPicPr>
          <p:nvPr/>
        </p:nvPicPr>
        <p:blipFill rotWithShape="1">
          <a:blip r:embed="rId2"/>
          <a:srcRect l="7324" r="40839"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4" name="Slide Number Placeholder 3">
            <a:extLst>
              <a:ext uri="{FF2B5EF4-FFF2-40B4-BE49-F238E27FC236}">
                <a16:creationId xmlns:a16="http://schemas.microsoft.com/office/drawing/2014/main" id="{104D6752-8451-F37A-DC4F-EEFABAF507C4}"/>
              </a:ext>
            </a:extLst>
          </p:cNvPr>
          <p:cNvSpPr>
            <a:spLocks noGrp="1"/>
          </p:cNvSpPr>
          <p:nvPr>
            <p:ph type="sldNum" sz="quarter" idx="12"/>
          </p:nvPr>
        </p:nvSpPr>
        <p:spPr/>
        <p:txBody>
          <a:bodyPr/>
          <a:lstStyle/>
          <a:p>
            <a:fld id="{7E555160-710F-7B42-86B5-B86B438D982A}" type="slidenum">
              <a:rPr lang="en-BE" smtClean="0"/>
              <a:t>73</a:t>
            </a:fld>
            <a:endParaRPr lang="en-BE"/>
          </a:p>
        </p:txBody>
      </p:sp>
    </p:spTree>
    <p:extLst>
      <p:ext uri="{BB962C8B-B14F-4D97-AF65-F5344CB8AC3E}">
        <p14:creationId xmlns:p14="http://schemas.microsoft.com/office/powerpoint/2010/main" val="1904327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6B6D8-FCDF-160F-7C0C-38DC624CCB1F}"/>
              </a:ext>
            </a:extLst>
          </p:cNvPr>
          <p:cNvSpPr>
            <a:spLocks noGrp="1"/>
          </p:cNvSpPr>
          <p:nvPr>
            <p:ph type="title"/>
          </p:nvPr>
        </p:nvSpPr>
        <p:spPr>
          <a:xfrm>
            <a:off x="8153400" y="1128094"/>
            <a:ext cx="3434180" cy="1415270"/>
          </a:xfrm>
        </p:spPr>
        <p:txBody>
          <a:bodyPr anchor="t">
            <a:normAutofit/>
          </a:bodyPr>
          <a:lstStyle/>
          <a:p>
            <a:pPr marL="0" indent="0">
              <a:buNone/>
            </a:pPr>
            <a:r>
              <a:rPr lang="en-BE" sz="2400" b="1" dirty="0"/>
              <a:t>R&amp;D TEAM: CHEMISTRY/NUTRITION</a:t>
            </a:r>
          </a:p>
        </p:txBody>
      </p:sp>
      <p:pic>
        <p:nvPicPr>
          <p:cNvPr id="5" name="Picture 4" descr="Graph on document with pen">
            <a:extLst>
              <a:ext uri="{FF2B5EF4-FFF2-40B4-BE49-F238E27FC236}">
                <a16:creationId xmlns:a16="http://schemas.microsoft.com/office/drawing/2014/main" id="{C4F77BA7-C47E-72D6-B577-2AD5AC635BC1}"/>
              </a:ext>
            </a:extLst>
          </p:cNvPr>
          <p:cNvPicPr>
            <a:picLocks noChangeAspect="1"/>
          </p:cNvPicPr>
          <p:nvPr/>
        </p:nvPicPr>
        <p:blipFill rotWithShape="1">
          <a:blip r:embed="rId2"/>
          <a:srcRect l="20008" r="6285" b="-1"/>
          <a:stretch/>
        </p:blipFill>
        <p:spPr>
          <a:xfrm>
            <a:off x="-9886" y="10"/>
            <a:ext cx="7572605" cy="6857990"/>
          </a:xfrm>
          <a:prstGeom prst="rect">
            <a:avLst/>
          </a:prstGeom>
        </p:spPr>
      </p:pic>
      <p:cxnSp>
        <p:nvCxnSpPr>
          <p:cNvPr id="9" name="Straight Connector 8">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9EECFC6-399B-09FC-D9DA-81D298A1CD3B}"/>
              </a:ext>
            </a:extLst>
          </p:cNvPr>
          <p:cNvSpPr>
            <a:spLocks noGrp="1"/>
          </p:cNvSpPr>
          <p:nvPr>
            <p:ph idx="1"/>
          </p:nvPr>
        </p:nvSpPr>
        <p:spPr>
          <a:xfrm>
            <a:off x="8153400" y="2543364"/>
            <a:ext cx="3434180" cy="3599019"/>
          </a:xfrm>
        </p:spPr>
        <p:txBody>
          <a:bodyPr>
            <a:normAutofit/>
          </a:bodyPr>
          <a:lstStyle/>
          <a:p>
            <a:r>
              <a:rPr lang="en-BE" sz="2000" b="1" dirty="0"/>
              <a:t>Description of use case: </a:t>
            </a:r>
            <a:r>
              <a:rPr lang="en-BE" sz="2000" dirty="0"/>
              <a:t>Company deparment in charge of product development. Investigate literature on effects of certain vitamins.</a:t>
            </a:r>
          </a:p>
          <a:p>
            <a:r>
              <a:rPr lang="en-BE" sz="2000" b="1" dirty="0"/>
              <a:t>Target Users: </a:t>
            </a:r>
            <a:r>
              <a:rPr lang="en-BE" sz="2000" dirty="0"/>
              <a:t>Scientific/Researchers</a:t>
            </a:r>
          </a:p>
          <a:p>
            <a:r>
              <a:rPr lang="en-BE" sz="2000" b="1" dirty="0"/>
              <a:t>Data?</a:t>
            </a:r>
            <a:endParaRPr lang="en-BE" sz="2000" dirty="0"/>
          </a:p>
        </p:txBody>
      </p:sp>
      <p:sp>
        <p:nvSpPr>
          <p:cNvPr id="4" name="Slide Number Placeholder 3">
            <a:extLst>
              <a:ext uri="{FF2B5EF4-FFF2-40B4-BE49-F238E27FC236}">
                <a16:creationId xmlns:a16="http://schemas.microsoft.com/office/drawing/2014/main" id="{E4D28EA7-31A0-6963-C4B7-753084D6EA37}"/>
              </a:ext>
            </a:extLst>
          </p:cNvPr>
          <p:cNvSpPr>
            <a:spLocks noGrp="1"/>
          </p:cNvSpPr>
          <p:nvPr>
            <p:ph type="sldNum" sz="quarter" idx="12"/>
          </p:nvPr>
        </p:nvSpPr>
        <p:spPr/>
        <p:txBody>
          <a:bodyPr/>
          <a:lstStyle/>
          <a:p>
            <a:fld id="{7E555160-710F-7B42-86B5-B86B438D982A}" type="slidenum">
              <a:rPr lang="en-BE" smtClean="0"/>
              <a:t>74</a:t>
            </a:fld>
            <a:endParaRPr lang="en-BE"/>
          </a:p>
        </p:txBody>
      </p:sp>
    </p:spTree>
    <p:extLst>
      <p:ext uri="{BB962C8B-B14F-4D97-AF65-F5344CB8AC3E}">
        <p14:creationId xmlns:p14="http://schemas.microsoft.com/office/powerpoint/2010/main" val="40682266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lurred public library with bookshelves">
            <a:extLst>
              <a:ext uri="{FF2B5EF4-FFF2-40B4-BE49-F238E27FC236}">
                <a16:creationId xmlns:a16="http://schemas.microsoft.com/office/drawing/2014/main" id="{8F7C4C72-3A08-8C24-488F-13B98A0A7E37}"/>
              </a:ext>
            </a:extLst>
          </p:cNvPr>
          <p:cNvPicPr>
            <a:picLocks noChangeAspect="1"/>
          </p:cNvPicPr>
          <p:nvPr/>
        </p:nvPicPr>
        <p:blipFill rotWithShape="1">
          <a:blip r:embed="rId2"/>
          <a:srcRect l="3260" r="25599" b="-1"/>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11" name="Freeform: Shape 10">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76B6D8-FCDF-160F-7C0C-38DC624CCB1F}"/>
              </a:ext>
            </a:extLst>
          </p:cNvPr>
          <p:cNvSpPr>
            <a:spLocks noGrp="1"/>
          </p:cNvSpPr>
          <p:nvPr>
            <p:ph type="title"/>
          </p:nvPr>
        </p:nvSpPr>
        <p:spPr>
          <a:xfrm>
            <a:off x="374904" y="856488"/>
            <a:ext cx="4992624" cy="1243584"/>
          </a:xfrm>
        </p:spPr>
        <p:txBody>
          <a:bodyPr anchor="ctr">
            <a:normAutofit/>
          </a:bodyPr>
          <a:lstStyle/>
          <a:p>
            <a:pPr marL="0" indent="0">
              <a:buNone/>
            </a:pPr>
            <a:r>
              <a:rPr lang="en-BE" sz="3600" b="1" dirty="0"/>
              <a:t>R&amp;D TEAM: CHEMISTRY/NUTRITION</a:t>
            </a:r>
          </a:p>
        </p:txBody>
      </p:sp>
      <p:sp>
        <p:nvSpPr>
          <p:cNvPr id="15" name="Rectangle 14">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9EECFC6-399B-09FC-D9DA-81D298A1CD3B}"/>
              </a:ext>
            </a:extLst>
          </p:cNvPr>
          <p:cNvSpPr>
            <a:spLocks noGrp="1"/>
          </p:cNvSpPr>
          <p:nvPr>
            <p:ph idx="1"/>
          </p:nvPr>
        </p:nvSpPr>
        <p:spPr>
          <a:xfrm>
            <a:off x="374904" y="2522949"/>
            <a:ext cx="5065776" cy="3402363"/>
          </a:xfrm>
        </p:spPr>
        <p:txBody>
          <a:bodyPr anchor="t">
            <a:normAutofit/>
          </a:bodyPr>
          <a:lstStyle/>
          <a:p>
            <a:r>
              <a:rPr lang="en-BE" sz="2000" b="1" dirty="0"/>
              <a:t>Description of use case: </a:t>
            </a:r>
            <a:r>
              <a:rPr lang="en-BE" sz="2000" dirty="0"/>
              <a:t>Company deparment in charge of product development. Investigate literature on effects of certain vitamins.</a:t>
            </a:r>
          </a:p>
          <a:p>
            <a:r>
              <a:rPr lang="en-BE" sz="2000" b="1" dirty="0"/>
              <a:t>Target Users: </a:t>
            </a:r>
            <a:r>
              <a:rPr lang="en-BE" sz="2000" dirty="0"/>
              <a:t>Scientific/Researchers</a:t>
            </a:r>
          </a:p>
          <a:p>
            <a:r>
              <a:rPr lang="en-BE" sz="2000" b="1" dirty="0"/>
              <a:t>Data: </a:t>
            </a:r>
            <a:r>
              <a:rPr lang="en-BE" sz="2000" dirty="0"/>
              <a:t>Scientific Papers</a:t>
            </a:r>
          </a:p>
        </p:txBody>
      </p:sp>
      <p:sp>
        <p:nvSpPr>
          <p:cNvPr id="4" name="Slide Number Placeholder 3">
            <a:extLst>
              <a:ext uri="{FF2B5EF4-FFF2-40B4-BE49-F238E27FC236}">
                <a16:creationId xmlns:a16="http://schemas.microsoft.com/office/drawing/2014/main" id="{1DA2AF44-7627-8D0D-A586-B4C6D9FBA82C}"/>
              </a:ext>
            </a:extLst>
          </p:cNvPr>
          <p:cNvSpPr>
            <a:spLocks noGrp="1"/>
          </p:cNvSpPr>
          <p:nvPr>
            <p:ph type="sldNum" sz="quarter" idx="12"/>
          </p:nvPr>
        </p:nvSpPr>
        <p:spPr/>
        <p:txBody>
          <a:bodyPr/>
          <a:lstStyle/>
          <a:p>
            <a:fld id="{7E555160-710F-7B42-86B5-B86B438D982A}" type="slidenum">
              <a:rPr lang="en-BE" smtClean="0"/>
              <a:t>75</a:t>
            </a:fld>
            <a:endParaRPr lang="en-BE"/>
          </a:p>
        </p:txBody>
      </p:sp>
    </p:spTree>
    <p:extLst>
      <p:ext uri="{BB962C8B-B14F-4D97-AF65-F5344CB8AC3E}">
        <p14:creationId xmlns:p14="http://schemas.microsoft.com/office/powerpoint/2010/main" val="40817728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6B6D8-FCDF-160F-7C0C-38DC624CCB1F}"/>
              </a:ext>
            </a:extLst>
          </p:cNvPr>
          <p:cNvSpPr>
            <a:spLocks noGrp="1"/>
          </p:cNvSpPr>
          <p:nvPr>
            <p:ph type="title"/>
          </p:nvPr>
        </p:nvSpPr>
        <p:spPr>
          <a:xfrm>
            <a:off x="8153400" y="1128094"/>
            <a:ext cx="3753678" cy="1415270"/>
          </a:xfrm>
        </p:spPr>
        <p:txBody>
          <a:bodyPr anchor="t">
            <a:normAutofit/>
          </a:bodyPr>
          <a:lstStyle/>
          <a:p>
            <a:pPr marL="0" indent="0">
              <a:buNone/>
            </a:pPr>
            <a:r>
              <a:rPr lang="en-BE" sz="2400" b="1" dirty="0"/>
              <a:t>R&amp;D TEAM: CHEMISTRY/NUTRITION</a:t>
            </a:r>
          </a:p>
        </p:txBody>
      </p:sp>
      <p:pic>
        <p:nvPicPr>
          <p:cNvPr id="5" name="Picture 4" descr="Graph on document with pen">
            <a:extLst>
              <a:ext uri="{FF2B5EF4-FFF2-40B4-BE49-F238E27FC236}">
                <a16:creationId xmlns:a16="http://schemas.microsoft.com/office/drawing/2014/main" id="{00B14802-92DD-7635-014A-17C49CB83F6C}"/>
              </a:ext>
            </a:extLst>
          </p:cNvPr>
          <p:cNvPicPr>
            <a:picLocks noChangeAspect="1"/>
          </p:cNvPicPr>
          <p:nvPr/>
        </p:nvPicPr>
        <p:blipFill rotWithShape="1">
          <a:blip r:embed="rId2"/>
          <a:srcRect l="20008" r="6285" b="-1"/>
          <a:stretch/>
        </p:blipFill>
        <p:spPr>
          <a:xfrm>
            <a:off x="-9886" y="10"/>
            <a:ext cx="7572605" cy="6857990"/>
          </a:xfrm>
          <a:prstGeom prst="rect">
            <a:avLst/>
          </a:prstGeom>
        </p:spPr>
      </p:pic>
      <p:cxnSp>
        <p:nvCxnSpPr>
          <p:cNvPr id="9" name="Straight Connector 8">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9EECFC6-399B-09FC-D9DA-81D298A1CD3B}"/>
              </a:ext>
            </a:extLst>
          </p:cNvPr>
          <p:cNvSpPr>
            <a:spLocks noGrp="1"/>
          </p:cNvSpPr>
          <p:nvPr>
            <p:ph idx="1"/>
          </p:nvPr>
        </p:nvSpPr>
        <p:spPr>
          <a:xfrm>
            <a:off x="8153400" y="2543364"/>
            <a:ext cx="3434180" cy="3599019"/>
          </a:xfrm>
        </p:spPr>
        <p:txBody>
          <a:bodyPr>
            <a:normAutofit/>
          </a:bodyPr>
          <a:lstStyle/>
          <a:p>
            <a:r>
              <a:rPr lang="en-BE" sz="1700" b="1" dirty="0"/>
              <a:t>Description of use case: </a:t>
            </a:r>
            <a:r>
              <a:rPr lang="en-BE" sz="1700" dirty="0"/>
              <a:t>Company deparment in charge of product development. Investigate literature on effects of certain vitamins.</a:t>
            </a:r>
          </a:p>
          <a:p>
            <a:r>
              <a:rPr lang="en-BE" sz="1700" b="1" dirty="0"/>
              <a:t>Target Users: </a:t>
            </a:r>
            <a:r>
              <a:rPr lang="en-BE" sz="1700" dirty="0"/>
              <a:t>Scientific/Researchers</a:t>
            </a:r>
          </a:p>
          <a:p>
            <a:r>
              <a:rPr lang="en-BE" sz="1700" b="1" dirty="0"/>
              <a:t>Data: </a:t>
            </a:r>
            <a:r>
              <a:rPr lang="en-BE" sz="1700" dirty="0"/>
              <a:t>Scientific Papers</a:t>
            </a:r>
          </a:p>
          <a:p>
            <a:r>
              <a:rPr lang="en-BE" sz="1700" b="1" dirty="0"/>
              <a:t>Challenges?</a:t>
            </a:r>
            <a:endParaRPr lang="en-BE" sz="1700" dirty="0"/>
          </a:p>
        </p:txBody>
      </p:sp>
      <p:sp>
        <p:nvSpPr>
          <p:cNvPr id="4" name="Slide Number Placeholder 3">
            <a:extLst>
              <a:ext uri="{FF2B5EF4-FFF2-40B4-BE49-F238E27FC236}">
                <a16:creationId xmlns:a16="http://schemas.microsoft.com/office/drawing/2014/main" id="{3EBCFBF6-2999-B4A2-F7A9-CAC39F8F9D83}"/>
              </a:ext>
            </a:extLst>
          </p:cNvPr>
          <p:cNvSpPr>
            <a:spLocks noGrp="1"/>
          </p:cNvSpPr>
          <p:nvPr>
            <p:ph type="sldNum" sz="quarter" idx="12"/>
          </p:nvPr>
        </p:nvSpPr>
        <p:spPr/>
        <p:txBody>
          <a:bodyPr/>
          <a:lstStyle/>
          <a:p>
            <a:fld id="{7E555160-710F-7B42-86B5-B86B438D982A}" type="slidenum">
              <a:rPr lang="en-BE" smtClean="0"/>
              <a:t>76</a:t>
            </a:fld>
            <a:endParaRPr lang="en-BE"/>
          </a:p>
        </p:txBody>
      </p:sp>
    </p:spTree>
    <p:extLst>
      <p:ext uri="{BB962C8B-B14F-4D97-AF65-F5344CB8AC3E}">
        <p14:creationId xmlns:p14="http://schemas.microsoft.com/office/powerpoint/2010/main" val="23127626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6B6D8-FCDF-160F-7C0C-38DC624CCB1F}"/>
              </a:ext>
            </a:extLst>
          </p:cNvPr>
          <p:cNvSpPr>
            <a:spLocks noGrp="1"/>
          </p:cNvSpPr>
          <p:nvPr>
            <p:ph type="title"/>
          </p:nvPr>
        </p:nvSpPr>
        <p:spPr>
          <a:xfrm>
            <a:off x="761800" y="762001"/>
            <a:ext cx="5334197" cy="1708242"/>
          </a:xfrm>
        </p:spPr>
        <p:txBody>
          <a:bodyPr anchor="ctr">
            <a:normAutofit fontScale="90000"/>
          </a:bodyPr>
          <a:lstStyle/>
          <a:p>
            <a:pPr marL="0" indent="0">
              <a:buNone/>
            </a:pPr>
            <a:r>
              <a:rPr lang="en-BE" sz="4000" b="1" dirty="0"/>
              <a:t>R&amp;D TEAM: CHEMISTRY/NUTRITION</a:t>
            </a:r>
          </a:p>
        </p:txBody>
      </p:sp>
      <p:sp>
        <p:nvSpPr>
          <p:cNvPr id="3" name="Content Placeholder 2">
            <a:extLst>
              <a:ext uri="{FF2B5EF4-FFF2-40B4-BE49-F238E27FC236}">
                <a16:creationId xmlns:a16="http://schemas.microsoft.com/office/drawing/2014/main" id="{59EECFC6-399B-09FC-D9DA-81D298A1CD3B}"/>
              </a:ext>
            </a:extLst>
          </p:cNvPr>
          <p:cNvSpPr>
            <a:spLocks noGrp="1"/>
          </p:cNvSpPr>
          <p:nvPr>
            <p:ph idx="1"/>
          </p:nvPr>
        </p:nvSpPr>
        <p:spPr>
          <a:xfrm>
            <a:off x="761800" y="2470244"/>
            <a:ext cx="5334197" cy="3769835"/>
          </a:xfrm>
        </p:spPr>
        <p:txBody>
          <a:bodyPr anchor="ctr">
            <a:normAutofit/>
          </a:bodyPr>
          <a:lstStyle/>
          <a:p>
            <a:r>
              <a:rPr lang="en-BE" sz="1900" b="1" dirty="0"/>
              <a:t>Description of use case: </a:t>
            </a:r>
            <a:r>
              <a:rPr lang="en-BE" sz="1900" dirty="0"/>
              <a:t>Company deparment in charge of product development. Investigate literature on effects of certain vitamins.</a:t>
            </a:r>
          </a:p>
          <a:p>
            <a:r>
              <a:rPr lang="en-BE" sz="1900" b="1" dirty="0"/>
              <a:t>Target Users: </a:t>
            </a:r>
            <a:r>
              <a:rPr lang="en-BE" sz="1900" dirty="0"/>
              <a:t>Scientific/Researchers</a:t>
            </a:r>
          </a:p>
          <a:p>
            <a:r>
              <a:rPr lang="en-BE" sz="1900" b="1" dirty="0"/>
              <a:t>Data: </a:t>
            </a:r>
            <a:r>
              <a:rPr lang="en-BE" sz="1900" dirty="0"/>
              <a:t>Scientific Papers</a:t>
            </a:r>
          </a:p>
          <a:p>
            <a:r>
              <a:rPr lang="en-BE" sz="1900" b="1" dirty="0"/>
              <a:t>Challenges: </a:t>
            </a:r>
            <a:r>
              <a:rPr lang="en-BE" sz="1900" dirty="0"/>
              <a:t>Lots of Data. Scalability. Hallucination. Sources. Technical Language. Evaluation. Data Access. Webscrapping. Updates of Data. Privacy/security. Article length. References.</a:t>
            </a:r>
          </a:p>
        </p:txBody>
      </p:sp>
      <p:pic>
        <p:nvPicPr>
          <p:cNvPr id="5" name="Picture 4" descr="Chemical formulae are written on paper">
            <a:extLst>
              <a:ext uri="{FF2B5EF4-FFF2-40B4-BE49-F238E27FC236}">
                <a16:creationId xmlns:a16="http://schemas.microsoft.com/office/drawing/2014/main" id="{EE4452C9-A831-B5E1-D0FA-545C46B2880E}"/>
              </a:ext>
            </a:extLst>
          </p:cNvPr>
          <p:cNvPicPr>
            <a:picLocks noChangeAspect="1"/>
          </p:cNvPicPr>
          <p:nvPr/>
        </p:nvPicPr>
        <p:blipFill rotWithShape="1">
          <a:blip r:embed="rId2"/>
          <a:srcRect l="27931" r="28386"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4" name="Slide Number Placeholder 3">
            <a:extLst>
              <a:ext uri="{FF2B5EF4-FFF2-40B4-BE49-F238E27FC236}">
                <a16:creationId xmlns:a16="http://schemas.microsoft.com/office/drawing/2014/main" id="{AA03C491-B86A-B412-3FC2-50E04FEF70E9}"/>
              </a:ext>
            </a:extLst>
          </p:cNvPr>
          <p:cNvSpPr>
            <a:spLocks noGrp="1"/>
          </p:cNvSpPr>
          <p:nvPr>
            <p:ph type="sldNum" sz="quarter" idx="12"/>
          </p:nvPr>
        </p:nvSpPr>
        <p:spPr/>
        <p:txBody>
          <a:bodyPr/>
          <a:lstStyle/>
          <a:p>
            <a:fld id="{7E555160-710F-7B42-86B5-B86B438D982A}" type="slidenum">
              <a:rPr lang="en-BE" smtClean="0"/>
              <a:t>77</a:t>
            </a:fld>
            <a:endParaRPr lang="en-BE"/>
          </a:p>
        </p:txBody>
      </p:sp>
    </p:spTree>
    <p:extLst>
      <p:ext uri="{BB962C8B-B14F-4D97-AF65-F5344CB8AC3E}">
        <p14:creationId xmlns:p14="http://schemas.microsoft.com/office/powerpoint/2010/main" val="30493917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48759E-BA16-403B-2972-9FDA64C44CBB}"/>
              </a:ext>
            </a:extLst>
          </p:cNvPr>
          <p:cNvSpPr/>
          <p:nvPr/>
        </p:nvSpPr>
        <p:spPr>
          <a:xfrm>
            <a:off x="674914" y="1055914"/>
            <a:ext cx="2536372" cy="6096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ysClr val="windowText" lastClr="000000"/>
                </a:solidFill>
              </a:rPr>
              <a:t>Query: Relevant vitamins for diet?</a:t>
            </a:r>
          </a:p>
        </p:txBody>
      </p:sp>
      <p:sp>
        <p:nvSpPr>
          <p:cNvPr id="5" name="Rectangle 4">
            <a:extLst>
              <a:ext uri="{FF2B5EF4-FFF2-40B4-BE49-F238E27FC236}">
                <a16:creationId xmlns:a16="http://schemas.microsoft.com/office/drawing/2014/main" id="{38686C7E-8388-C505-5383-EE673E10464E}"/>
              </a:ext>
            </a:extLst>
          </p:cNvPr>
          <p:cNvSpPr/>
          <p:nvPr/>
        </p:nvSpPr>
        <p:spPr>
          <a:xfrm>
            <a:off x="3483429" y="3352801"/>
            <a:ext cx="1904999" cy="4572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ysClr val="windowText" lastClr="000000"/>
                </a:solidFill>
              </a:rPr>
              <a:t>Relevant Context</a:t>
            </a:r>
          </a:p>
        </p:txBody>
      </p:sp>
      <p:sp>
        <p:nvSpPr>
          <p:cNvPr id="6" name="Can 5">
            <a:extLst>
              <a:ext uri="{FF2B5EF4-FFF2-40B4-BE49-F238E27FC236}">
                <a16:creationId xmlns:a16="http://schemas.microsoft.com/office/drawing/2014/main" id="{E21992BB-5734-367E-E72B-6703D6B0B737}"/>
              </a:ext>
            </a:extLst>
          </p:cNvPr>
          <p:cNvSpPr/>
          <p:nvPr/>
        </p:nvSpPr>
        <p:spPr>
          <a:xfrm>
            <a:off x="1751694" y="4049486"/>
            <a:ext cx="1524000" cy="1088572"/>
          </a:xfrm>
          <a:prstGeom prst="can">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ysClr val="windowText" lastClr="000000"/>
                </a:solidFill>
              </a:rPr>
              <a:t>Database</a:t>
            </a:r>
          </a:p>
        </p:txBody>
      </p:sp>
      <p:sp>
        <p:nvSpPr>
          <p:cNvPr id="7" name="Rectangle 6">
            <a:extLst>
              <a:ext uri="{FF2B5EF4-FFF2-40B4-BE49-F238E27FC236}">
                <a16:creationId xmlns:a16="http://schemas.microsoft.com/office/drawing/2014/main" id="{919BAE04-A68D-9683-62BA-7351CD20C6E4}"/>
              </a:ext>
            </a:extLst>
          </p:cNvPr>
          <p:cNvSpPr/>
          <p:nvPr/>
        </p:nvSpPr>
        <p:spPr>
          <a:xfrm>
            <a:off x="6939643" y="1953123"/>
            <a:ext cx="1904999" cy="457200"/>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ysClr val="windowText" lastClr="000000"/>
                </a:solidFill>
              </a:rPr>
              <a:t>LLM</a:t>
            </a:r>
          </a:p>
        </p:txBody>
      </p:sp>
      <p:sp>
        <p:nvSpPr>
          <p:cNvPr id="9" name="TextBox 8">
            <a:extLst>
              <a:ext uri="{FF2B5EF4-FFF2-40B4-BE49-F238E27FC236}">
                <a16:creationId xmlns:a16="http://schemas.microsoft.com/office/drawing/2014/main" id="{46E65A28-D649-1E33-F68F-D09085D87EFD}"/>
              </a:ext>
            </a:extLst>
          </p:cNvPr>
          <p:cNvSpPr txBox="1"/>
          <p:nvPr/>
        </p:nvSpPr>
        <p:spPr>
          <a:xfrm>
            <a:off x="9089570" y="1533160"/>
            <a:ext cx="2645229" cy="1754326"/>
          </a:xfrm>
          <a:prstGeom prst="rect">
            <a:avLst/>
          </a:prstGeom>
          <a:noFill/>
        </p:spPr>
        <p:txBody>
          <a:bodyPr wrap="square" rtlCol="0">
            <a:spAutoFit/>
          </a:bodyPr>
          <a:lstStyle/>
          <a:p>
            <a:pPr marL="285750" indent="-285750">
              <a:buFont typeface="Arial" panose="020B0604020202020204" pitchFamily="34" charset="0"/>
              <a:buChar char="•"/>
            </a:pPr>
            <a:r>
              <a:rPr lang="en-BE" dirty="0"/>
              <a:t>Answers specific to scientific context (or local use-case context)</a:t>
            </a:r>
          </a:p>
          <a:p>
            <a:pPr marL="285750" indent="-285750">
              <a:buFont typeface="Arial" panose="020B0604020202020204" pitchFamily="34" charset="0"/>
              <a:buChar char="•"/>
            </a:pPr>
            <a:r>
              <a:rPr lang="en-BE" dirty="0"/>
              <a:t>Source of the information is tracked (no hallucination)</a:t>
            </a:r>
          </a:p>
        </p:txBody>
      </p:sp>
      <p:cxnSp>
        <p:nvCxnSpPr>
          <p:cNvPr id="11" name="Elbow Connector 10">
            <a:extLst>
              <a:ext uri="{FF2B5EF4-FFF2-40B4-BE49-F238E27FC236}">
                <a16:creationId xmlns:a16="http://schemas.microsoft.com/office/drawing/2014/main" id="{FCDA26BC-BE32-FDC0-2EBB-D4FEA3CD1860}"/>
              </a:ext>
            </a:extLst>
          </p:cNvPr>
          <p:cNvCxnSpPr>
            <a:cxnSpLocks/>
            <a:stCxn id="4" idx="2"/>
            <a:endCxn id="6" idx="1"/>
          </p:cNvCxnSpPr>
          <p:nvPr/>
        </p:nvCxnSpPr>
        <p:spPr>
          <a:xfrm rot="16200000" flipH="1">
            <a:off x="1036411" y="2572203"/>
            <a:ext cx="2383972" cy="570594"/>
          </a:xfrm>
          <a:prstGeom prst="bentConnector3">
            <a:avLst>
              <a:gd name="adj1" fmla="val 50000"/>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9" name="Elbow Connector 18">
            <a:extLst>
              <a:ext uri="{FF2B5EF4-FFF2-40B4-BE49-F238E27FC236}">
                <a16:creationId xmlns:a16="http://schemas.microsoft.com/office/drawing/2014/main" id="{25FFCCCD-314E-BF84-3D5A-53CEED3D003E}"/>
              </a:ext>
            </a:extLst>
          </p:cNvPr>
          <p:cNvCxnSpPr>
            <a:cxnSpLocks/>
            <a:stCxn id="6" idx="4"/>
            <a:endCxn id="5" idx="2"/>
          </p:cNvCxnSpPr>
          <p:nvPr/>
        </p:nvCxnSpPr>
        <p:spPr>
          <a:xfrm flipV="1">
            <a:off x="3275694" y="3810001"/>
            <a:ext cx="1160235" cy="783771"/>
          </a:xfrm>
          <a:prstGeom prst="bentConnector2">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1263789D-AA77-35DE-9B1F-C9635E41999E}"/>
              </a:ext>
            </a:extLst>
          </p:cNvPr>
          <p:cNvSpPr/>
          <p:nvPr/>
        </p:nvSpPr>
        <p:spPr>
          <a:xfrm>
            <a:off x="4333878" y="1953123"/>
            <a:ext cx="489857"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4000" dirty="0"/>
              <a:t>+</a:t>
            </a:r>
            <a:endParaRPr lang="en-BE" dirty="0"/>
          </a:p>
        </p:txBody>
      </p:sp>
      <p:cxnSp>
        <p:nvCxnSpPr>
          <p:cNvPr id="29" name="Elbow Connector 28">
            <a:extLst>
              <a:ext uri="{FF2B5EF4-FFF2-40B4-BE49-F238E27FC236}">
                <a16:creationId xmlns:a16="http://schemas.microsoft.com/office/drawing/2014/main" id="{3D05D4C6-2FBA-0C01-3903-D79EAF8235C3}"/>
              </a:ext>
            </a:extLst>
          </p:cNvPr>
          <p:cNvCxnSpPr>
            <a:cxnSpLocks/>
            <a:stCxn id="5" idx="0"/>
            <a:endCxn id="28" idx="4"/>
          </p:cNvCxnSpPr>
          <p:nvPr/>
        </p:nvCxnSpPr>
        <p:spPr>
          <a:xfrm rot="5400000" flipH="1" flipV="1">
            <a:off x="4036129" y="2810123"/>
            <a:ext cx="942478" cy="142878"/>
          </a:xfrm>
          <a:prstGeom prst="bentConnector3">
            <a:avLst>
              <a:gd name="adj1" fmla="val 50000"/>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2" name="Elbow Connector 31">
            <a:extLst>
              <a:ext uri="{FF2B5EF4-FFF2-40B4-BE49-F238E27FC236}">
                <a16:creationId xmlns:a16="http://schemas.microsoft.com/office/drawing/2014/main" id="{80C622B2-56C6-5412-2CCC-F51525068F22}"/>
              </a:ext>
            </a:extLst>
          </p:cNvPr>
          <p:cNvCxnSpPr>
            <a:cxnSpLocks/>
            <a:stCxn id="4" idx="3"/>
            <a:endCxn id="28" idx="0"/>
          </p:cNvCxnSpPr>
          <p:nvPr/>
        </p:nvCxnSpPr>
        <p:spPr>
          <a:xfrm>
            <a:off x="3211286" y="1360714"/>
            <a:ext cx="1367521" cy="592409"/>
          </a:xfrm>
          <a:prstGeom prst="bentConnector2">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5" name="Elbow Connector 34">
            <a:extLst>
              <a:ext uri="{FF2B5EF4-FFF2-40B4-BE49-F238E27FC236}">
                <a16:creationId xmlns:a16="http://schemas.microsoft.com/office/drawing/2014/main" id="{1654CA92-9C77-A591-89DD-957627ADABBE}"/>
              </a:ext>
            </a:extLst>
          </p:cNvPr>
          <p:cNvCxnSpPr>
            <a:cxnSpLocks/>
            <a:stCxn id="28" idx="6"/>
            <a:endCxn id="7" idx="1"/>
          </p:cNvCxnSpPr>
          <p:nvPr/>
        </p:nvCxnSpPr>
        <p:spPr>
          <a:xfrm>
            <a:off x="4823735" y="2181723"/>
            <a:ext cx="2115908" cy="12700"/>
          </a:xfrm>
          <a:prstGeom prst="bentConnector3">
            <a:avLst>
              <a:gd name="adj1" fmla="val 50000"/>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8E457A0A-4252-F6AB-3D7D-8FF14C0B4783}"/>
              </a:ext>
            </a:extLst>
          </p:cNvPr>
          <p:cNvSpPr txBox="1"/>
          <p:nvPr/>
        </p:nvSpPr>
        <p:spPr>
          <a:xfrm>
            <a:off x="5313592" y="1768457"/>
            <a:ext cx="1055235" cy="369332"/>
          </a:xfrm>
          <a:prstGeom prst="rect">
            <a:avLst/>
          </a:prstGeom>
          <a:noFill/>
        </p:spPr>
        <p:txBody>
          <a:bodyPr wrap="square" rtlCol="0">
            <a:spAutoFit/>
          </a:bodyPr>
          <a:lstStyle/>
          <a:p>
            <a:r>
              <a:rPr lang="en-BE" dirty="0"/>
              <a:t>Prompt</a:t>
            </a:r>
          </a:p>
        </p:txBody>
      </p:sp>
      <p:sp>
        <p:nvSpPr>
          <p:cNvPr id="2" name="Slide Number Placeholder 1">
            <a:extLst>
              <a:ext uri="{FF2B5EF4-FFF2-40B4-BE49-F238E27FC236}">
                <a16:creationId xmlns:a16="http://schemas.microsoft.com/office/drawing/2014/main" id="{BE7BAC0D-2CDB-8EB3-A1C8-0DE307CCBBD7}"/>
              </a:ext>
            </a:extLst>
          </p:cNvPr>
          <p:cNvSpPr>
            <a:spLocks noGrp="1"/>
          </p:cNvSpPr>
          <p:nvPr>
            <p:ph type="sldNum" sz="quarter" idx="12"/>
          </p:nvPr>
        </p:nvSpPr>
        <p:spPr/>
        <p:txBody>
          <a:bodyPr/>
          <a:lstStyle/>
          <a:p>
            <a:fld id="{7E555160-710F-7B42-86B5-B86B438D982A}" type="slidenum">
              <a:rPr lang="en-BE" smtClean="0"/>
              <a:t>78</a:t>
            </a:fld>
            <a:endParaRPr lang="en-BE"/>
          </a:p>
        </p:txBody>
      </p:sp>
    </p:spTree>
    <p:extLst>
      <p:ext uri="{BB962C8B-B14F-4D97-AF65-F5344CB8AC3E}">
        <p14:creationId xmlns:p14="http://schemas.microsoft.com/office/powerpoint/2010/main" val="16946479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EACA282-DC07-856B-1652-615608D15333}"/>
              </a:ext>
            </a:extLst>
          </p:cNvPr>
          <p:cNvPicPr>
            <a:picLocks noGrp="1" noChangeAspect="1"/>
          </p:cNvPicPr>
          <p:nvPr>
            <p:ph idx="1"/>
          </p:nvPr>
        </p:nvPicPr>
        <p:blipFill>
          <a:blip r:embed="rId2"/>
          <a:stretch>
            <a:fillRect/>
          </a:stretch>
        </p:blipFill>
        <p:spPr>
          <a:xfrm>
            <a:off x="602100" y="1588411"/>
            <a:ext cx="11343400" cy="4189178"/>
          </a:xfrm>
        </p:spPr>
      </p:pic>
      <p:sp>
        <p:nvSpPr>
          <p:cNvPr id="2" name="TextBox 1">
            <a:extLst>
              <a:ext uri="{FF2B5EF4-FFF2-40B4-BE49-F238E27FC236}">
                <a16:creationId xmlns:a16="http://schemas.microsoft.com/office/drawing/2014/main" id="{A3AC249B-48B4-04DB-60A2-1ECB696C2DED}"/>
              </a:ext>
            </a:extLst>
          </p:cNvPr>
          <p:cNvSpPr txBox="1"/>
          <p:nvPr/>
        </p:nvSpPr>
        <p:spPr>
          <a:xfrm>
            <a:off x="1066800" y="788023"/>
            <a:ext cx="8481168" cy="584775"/>
          </a:xfrm>
          <a:prstGeom prst="rect">
            <a:avLst/>
          </a:prstGeom>
          <a:noFill/>
        </p:spPr>
        <p:txBody>
          <a:bodyPr wrap="none" rtlCol="0">
            <a:spAutoFit/>
          </a:bodyPr>
          <a:lstStyle/>
          <a:p>
            <a:r>
              <a:rPr lang="en-BE" sz="3200" dirty="0"/>
              <a:t>Our retriever was not finding the right content…</a:t>
            </a:r>
          </a:p>
        </p:txBody>
      </p:sp>
      <p:sp>
        <p:nvSpPr>
          <p:cNvPr id="3" name="Slide Number Placeholder 2">
            <a:extLst>
              <a:ext uri="{FF2B5EF4-FFF2-40B4-BE49-F238E27FC236}">
                <a16:creationId xmlns:a16="http://schemas.microsoft.com/office/drawing/2014/main" id="{075F0DC0-0A7B-9028-5AFD-6217E24871B4}"/>
              </a:ext>
            </a:extLst>
          </p:cNvPr>
          <p:cNvSpPr>
            <a:spLocks noGrp="1"/>
          </p:cNvSpPr>
          <p:nvPr>
            <p:ph type="sldNum" sz="quarter" idx="12"/>
          </p:nvPr>
        </p:nvSpPr>
        <p:spPr/>
        <p:txBody>
          <a:bodyPr/>
          <a:lstStyle/>
          <a:p>
            <a:fld id="{7E555160-710F-7B42-86B5-B86B438D982A}" type="slidenum">
              <a:rPr lang="en-BE" smtClean="0"/>
              <a:t>79</a:t>
            </a:fld>
            <a:endParaRPr lang="en-BE"/>
          </a:p>
        </p:txBody>
      </p:sp>
    </p:spTree>
    <p:extLst>
      <p:ext uri="{BB962C8B-B14F-4D97-AF65-F5344CB8AC3E}">
        <p14:creationId xmlns:p14="http://schemas.microsoft.com/office/powerpoint/2010/main" val="3070225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FB59-C619-6BDE-911E-5B738F76C695}"/>
              </a:ext>
            </a:extLst>
          </p:cNvPr>
          <p:cNvSpPr>
            <a:spLocks noGrp="1"/>
          </p:cNvSpPr>
          <p:nvPr>
            <p:ph type="title"/>
          </p:nvPr>
        </p:nvSpPr>
        <p:spPr/>
        <p:txBody>
          <a:bodyPr/>
          <a:lstStyle/>
          <a:p>
            <a:r>
              <a:rPr lang="en-BE" dirty="0"/>
              <a:t>Embeddings</a:t>
            </a:r>
          </a:p>
        </p:txBody>
      </p:sp>
      <p:sp>
        <p:nvSpPr>
          <p:cNvPr id="3" name="Content Placeholder 2">
            <a:extLst>
              <a:ext uri="{FF2B5EF4-FFF2-40B4-BE49-F238E27FC236}">
                <a16:creationId xmlns:a16="http://schemas.microsoft.com/office/drawing/2014/main" id="{D5432ED5-05E5-CD96-6C79-A244C216F6B9}"/>
              </a:ext>
            </a:extLst>
          </p:cNvPr>
          <p:cNvSpPr>
            <a:spLocks noGrp="1"/>
          </p:cNvSpPr>
          <p:nvPr>
            <p:ph idx="1"/>
          </p:nvPr>
        </p:nvSpPr>
        <p:spPr>
          <a:xfrm>
            <a:off x="7214532" y="6170012"/>
            <a:ext cx="4573277" cy="645726"/>
          </a:xfrm>
        </p:spPr>
        <p:txBody>
          <a:bodyPr>
            <a:normAutofit fontScale="85000" lnSpcReduction="10000"/>
          </a:bodyPr>
          <a:lstStyle/>
          <a:p>
            <a:pPr marL="0" indent="0">
              <a:buNone/>
            </a:pPr>
            <a:r>
              <a:rPr lang="en-GB" dirty="0"/>
              <a:t>https://</a:t>
            </a:r>
            <a:r>
              <a:rPr lang="en-GB" dirty="0" err="1"/>
              <a:t>projector.tensorflow.org</a:t>
            </a:r>
            <a:endParaRPr lang="en-BE" dirty="0"/>
          </a:p>
        </p:txBody>
      </p:sp>
      <p:pic>
        <p:nvPicPr>
          <p:cNvPr id="7" name="Picture 6" descr="A blue particles in the air&#10;&#10;Description automatically generated">
            <a:extLst>
              <a:ext uri="{FF2B5EF4-FFF2-40B4-BE49-F238E27FC236}">
                <a16:creationId xmlns:a16="http://schemas.microsoft.com/office/drawing/2014/main" id="{DE1479EF-A325-7DBF-EF21-C6371F53700B}"/>
              </a:ext>
            </a:extLst>
          </p:cNvPr>
          <p:cNvPicPr>
            <a:picLocks noChangeAspect="1"/>
          </p:cNvPicPr>
          <p:nvPr/>
        </p:nvPicPr>
        <p:blipFill>
          <a:blip r:embed="rId3"/>
          <a:stretch>
            <a:fillRect/>
          </a:stretch>
        </p:blipFill>
        <p:spPr>
          <a:xfrm>
            <a:off x="6750658" y="1059122"/>
            <a:ext cx="5420635" cy="5013903"/>
          </a:xfrm>
          <a:prstGeom prst="rect">
            <a:avLst/>
          </a:prstGeom>
        </p:spPr>
      </p:pic>
      <p:pic>
        <p:nvPicPr>
          <p:cNvPr id="8" name="Content Placeholder 4" descr="A computer screen shot of a computer&#10;&#10;Description automatically generated">
            <a:extLst>
              <a:ext uri="{FF2B5EF4-FFF2-40B4-BE49-F238E27FC236}">
                <a16:creationId xmlns:a16="http://schemas.microsoft.com/office/drawing/2014/main" id="{9066AE3D-D74B-6FFB-1D3C-CD1F7FAEA2E9}"/>
              </a:ext>
            </a:extLst>
          </p:cNvPr>
          <p:cNvPicPr>
            <a:picLocks noChangeAspect="1"/>
          </p:cNvPicPr>
          <p:nvPr/>
        </p:nvPicPr>
        <p:blipFill>
          <a:blip r:embed="rId4"/>
          <a:stretch>
            <a:fillRect/>
          </a:stretch>
        </p:blipFill>
        <p:spPr>
          <a:xfrm>
            <a:off x="455140" y="2942239"/>
            <a:ext cx="5476340" cy="2065637"/>
          </a:xfrm>
          <a:prstGeom prst="rect">
            <a:avLst/>
          </a:prstGeom>
        </p:spPr>
      </p:pic>
      <p:sp>
        <p:nvSpPr>
          <p:cNvPr id="10" name="Rounded Rectangle 9">
            <a:extLst>
              <a:ext uri="{FF2B5EF4-FFF2-40B4-BE49-F238E27FC236}">
                <a16:creationId xmlns:a16="http://schemas.microsoft.com/office/drawing/2014/main" id="{CFC89F43-2D3B-02FD-98D7-E03D5A20C1CE}"/>
              </a:ext>
            </a:extLst>
          </p:cNvPr>
          <p:cNvSpPr/>
          <p:nvPr/>
        </p:nvSpPr>
        <p:spPr>
          <a:xfrm>
            <a:off x="4057390" y="5246842"/>
            <a:ext cx="1421264" cy="8261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MODEL</a:t>
            </a:r>
          </a:p>
        </p:txBody>
      </p:sp>
      <p:grpSp>
        <p:nvGrpSpPr>
          <p:cNvPr id="13" name="Group 12">
            <a:extLst>
              <a:ext uri="{FF2B5EF4-FFF2-40B4-BE49-F238E27FC236}">
                <a16:creationId xmlns:a16="http://schemas.microsoft.com/office/drawing/2014/main" id="{E551FE8C-1EB7-57F5-4285-7CEE665CF182}"/>
              </a:ext>
            </a:extLst>
          </p:cNvPr>
          <p:cNvGrpSpPr/>
          <p:nvPr/>
        </p:nvGrpSpPr>
        <p:grpSpPr>
          <a:xfrm>
            <a:off x="2064538" y="4963932"/>
            <a:ext cx="1379160" cy="849960"/>
            <a:chOff x="2064538" y="4963932"/>
            <a:chExt cx="1379160" cy="849960"/>
          </a:xfrm>
        </p:grpSpPr>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552F5492-F71E-6325-E128-0B5D7BC272C3}"/>
                    </a:ext>
                  </a:extLst>
                </p14:cNvPr>
                <p14:cNvContentPartPr/>
                <p14:nvPr/>
              </p14:nvContentPartPr>
              <p14:xfrm>
                <a:off x="2064538" y="4963932"/>
                <a:ext cx="1127880" cy="646560"/>
              </p14:xfrm>
            </p:contentPart>
          </mc:Choice>
          <mc:Fallback xmlns="">
            <p:pic>
              <p:nvPicPr>
                <p:cNvPr id="11" name="Ink 10">
                  <a:extLst>
                    <a:ext uri="{FF2B5EF4-FFF2-40B4-BE49-F238E27FC236}">
                      <a16:creationId xmlns:a16="http://schemas.microsoft.com/office/drawing/2014/main" id="{552F5492-F71E-6325-E128-0B5D7BC272C3}"/>
                    </a:ext>
                  </a:extLst>
                </p:cNvPr>
                <p:cNvPicPr/>
                <p:nvPr/>
              </p:nvPicPr>
              <p:blipFill>
                <a:blip r:embed="rId6"/>
                <a:stretch>
                  <a:fillRect/>
                </a:stretch>
              </p:blipFill>
              <p:spPr>
                <a:xfrm>
                  <a:off x="2055538" y="4954932"/>
                  <a:ext cx="1145520" cy="664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D1F123F3-CE99-C3EB-B0BA-0217F19FD83A}"/>
                    </a:ext>
                  </a:extLst>
                </p14:cNvPr>
                <p14:cNvContentPartPr/>
                <p14:nvPr/>
              </p14:nvContentPartPr>
              <p14:xfrm>
                <a:off x="3105658" y="5377572"/>
                <a:ext cx="338040" cy="436320"/>
              </p14:xfrm>
            </p:contentPart>
          </mc:Choice>
          <mc:Fallback xmlns="">
            <p:pic>
              <p:nvPicPr>
                <p:cNvPr id="12" name="Ink 11">
                  <a:extLst>
                    <a:ext uri="{FF2B5EF4-FFF2-40B4-BE49-F238E27FC236}">
                      <a16:creationId xmlns:a16="http://schemas.microsoft.com/office/drawing/2014/main" id="{D1F123F3-CE99-C3EB-B0BA-0217F19FD83A}"/>
                    </a:ext>
                  </a:extLst>
                </p:cNvPr>
                <p:cNvPicPr/>
                <p:nvPr/>
              </p:nvPicPr>
              <p:blipFill>
                <a:blip r:embed="rId8"/>
                <a:stretch>
                  <a:fillRect/>
                </a:stretch>
              </p:blipFill>
              <p:spPr>
                <a:xfrm>
                  <a:off x="3096658" y="5368932"/>
                  <a:ext cx="355680" cy="453960"/>
                </a:xfrm>
                <a:prstGeom prst="rect">
                  <a:avLst/>
                </a:prstGeom>
              </p:spPr>
            </p:pic>
          </mc:Fallback>
        </mc:AlternateContent>
      </p:grpSp>
      <p:grpSp>
        <p:nvGrpSpPr>
          <p:cNvPr id="16" name="Group 15">
            <a:extLst>
              <a:ext uri="{FF2B5EF4-FFF2-40B4-BE49-F238E27FC236}">
                <a16:creationId xmlns:a16="http://schemas.microsoft.com/office/drawing/2014/main" id="{EDAF3EBF-248B-F691-D70C-365F6B27CAD3}"/>
              </a:ext>
            </a:extLst>
          </p:cNvPr>
          <p:cNvGrpSpPr/>
          <p:nvPr/>
        </p:nvGrpSpPr>
        <p:grpSpPr>
          <a:xfrm>
            <a:off x="5888098" y="5133852"/>
            <a:ext cx="893160" cy="468720"/>
            <a:chOff x="5888098" y="5133852"/>
            <a:chExt cx="893160" cy="468720"/>
          </a:xfrm>
        </p:grpSpPr>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455A9681-340E-0CF0-EF60-A5F45AD03007}"/>
                    </a:ext>
                  </a:extLst>
                </p14:cNvPr>
                <p14:cNvContentPartPr/>
                <p14:nvPr/>
              </p14:nvContentPartPr>
              <p14:xfrm>
                <a:off x="5888098" y="5133852"/>
                <a:ext cx="862560" cy="468720"/>
              </p14:xfrm>
            </p:contentPart>
          </mc:Choice>
          <mc:Fallback xmlns="">
            <p:pic>
              <p:nvPicPr>
                <p:cNvPr id="14" name="Ink 13">
                  <a:extLst>
                    <a:ext uri="{FF2B5EF4-FFF2-40B4-BE49-F238E27FC236}">
                      <a16:creationId xmlns:a16="http://schemas.microsoft.com/office/drawing/2014/main" id="{455A9681-340E-0CF0-EF60-A5F45AD03007}"/>
                    </a:ext>
                  </a:extLst>
                </p:cNvPr>
                <p:cNvPicPr/>
                <p:nvPr/>
              </p:nvPicPr>
              <p:blipFill>
                <a:blip r:embed="rId10"/>
                <a:stretch>
                  <a:fillRect/>
                </a:stretch>
              </p:blipFill>
              <p:spPr>
                <a:xfrm>
                  <a:off x="5879098" y="5124852"/>
                  <a:ext cx="8802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443A54C1-98F5-016C-9EDB-93A7086A65F7}"/>
                    </a:ext>
                  </a:extLst>
                </p14:cNvPr>
                <p14:cNvContentPartPr/>
                <p14:nvPr/>
              </p14:nvContentPartPr>
              <p14:xfrm>
                <a:off x="6506218" y="5142132"/>
                <a:ext cx="275040" cy="258120"/>
              </p14:xfrm>
            </p:contentPart>
          </mc:Choice>
          <mc:Fallback xmlns="">
            <p:pic>
              <p:nvPicPr>
                <p:cNvPr id="15" name="Ink 14">
                  <a:extLst>
                    <a:ext uri="{FF2B5EF4-FFF2-40B4-BE49-F238E27FC236}">
                      <a16:creationId xmlns:a16="http://schemas.microsoft.com/office/drawing/2014/main" id="{443A54C1-98F5-016C-9EDB-93A7086A65F7}"/>
                    </a:ext>
                  </a:extLst>
                </p:cNvPr>
                <p:cNvPicPr/>
                <p:nvPr/>
              </p:nvPicPr>
              <p:blipFill>
                <a:blip r:embed="rId12"/>
                <a:stretch>
                  <a:fillRect/>
                </a:stretch>
              </p:blipFill>
              <p:spPr>
                <a:xfrm>
                  <a:off x="6497578" y="5133492"/>
                  <a:ext cx="292680" cy="275760"/>
                </a:xfrm>
                <a:prstGeom prst="rect">
                  <a:avLst/>
                </a:prstGeom>
              </p:spPr>
            </p:pic>
          </mc:Fallback>
        </mc:AlternateContent>
      </p:grpSp>
      <p:sp>
        <p:nvSpPr>
          <p:cNvPr id="18" name="TextBox 17">
            <a:extLst>
              <a:ext uri="{FF2B5EF4-FFF2-40B4-BE49-F238E27FC236}">
                <a16:creationId xmlns:a16="http://schemas.microsoft.com/office/drawing/2014/main" id="{94C187EC-A805-CD2A-7903-DB1C1AC4F240}"/>
              </a:ext>
            </a:extLst>
          </p:cNvPr>
          <p:cNvSpPr txBox="1"/>
          <p:nvPr/>
        </p:nvSpPr>
        <p:spPr>
          <a:xfrm>
            <a:off x="547738" y="1549802"/>
            <a:ext cx="6096000" cy="923330"/>
          </a:xfrm>
          <a:prstGeom prst="rect">
            <a:avLst/>
          </a:prstGeom>
          <a:noFill/>
        </p:spPr>
        <p:txBody>
          <a:bodyPr wrap="square">
            <a:spAutoFit/>
          </a:bodyPr>
          <a:lstStyle/>
          <a:p>
            <a:r>
              <a:rPr lang="en-GB" b="0" i="0" u="none" strike="noStrike" dirty="0">
                <a:solidFill>
                  <a:srgbClr val="0D0D0D"/>
                </a:solidFill>
                <a:effectLst/>
                <a:latin typeface="Söhne"/>
              </a:rPr>
              <a:t>Text embeddings are dense vector representations of textual data that capture semantic information about words, phrases, or documents in a continuous vector space.</a:t>
            </a:r>
            <a:endParaRPr lang="en-BE" dirty="0"/>
          </a:p>
        </p:txBody>
      </p:sp>
      <p:sp>
        <p:nvSpPr>
          <p:cNvPr id="4" name="Slide Number Placeholder 3">
            <a:extLst>
              <a:ext uri="{FF2B5EF4-FFF2-40B4-BE49-F238E27FC236}">
                <a16:creationId xmlns:a16="http://schemas.microsoft.com/office/drawing/2014/main" id="{6F5AACFD-6733-762D-08C1-0E28E3E78CCF}"/>
              </a:ext>
            </a:extLst>
          </p:cNvPr>
          <p:cNvSpPr>
            <a:spLocks noGrp="1"/>
          </p:cNvSpPr>
          <p:nvPr>
            <p:ph type="sldNum" sz="quarter" idx="12"/>
          </p:nvPr>
        </p:nvSpPr>
        <p:spPr/>
        <p:txBody>
          <a:bodyPr/>
          <a:lstStyle/>
          <a:p>
            <a:fld id="{7E555160-710F-7B42-86B5-B86B438D982A}" type="slidenum">
              <a:rPr lang="en-BE" smtClean="0"/>
              <a:t>8</a:t>
            </a:fld>
            <a:endParaRPr lang="en-BE"/>
          </a:p>
        </p:txBody>
      </p:sp>
    </p:spTree>
    <p:extLst>
      <p:ext uri="{BB962C8B-B14F-4D97-AF65-F5344CB8AC3E}">
        <p14:creationId xmlns:p14="http://schemas.microsoft.com/office/powerpoint/2010/main" val="16623984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1EDB13-A5FD-25B1-1FB5-958B272A7614}"/>
              </a:ext>
            </a:extLst>
          </p:cNvPr>
          <p:cNvSpPr>
            <a:spLocks noGrp="1"/>
          </p:cNvSpPr>
          <p:nvPr>
            <p:ph type="title"/>
          </p:nvPr>
        </p:nvSpPr>
        <p:spPr>
          <a:xfrm>
            <a:off x="761800" y="762001"/>
            <a:ext cx="5334197" cy="1708242"/>
          </a:xfrm>
        </p:spPr>
        <p:txBody>
          <a:bodyPr anchor="ctr">
            <a:normAutofit/>
          </a:bodyPr>
          <a:lstStyle/>
          <a:p>
            <a:r>
              <a:rPr lang="en-BE" sz="4000" dirty="0"/>
              <a:t>Search Mechanisms</a:t>
            </a:r>
          </a:p>
        </p:txBody>
      </p:sp>
      <p:sp>
        <p:nvSpPr>
          <p:cNvPr id="3" name="Content Placeholder 2">
            <a:extLst>
              <a:ext uri="{FF2B5EF4-FFF2-40B4-BE49-F238E27FC236}">
                <a16:creationId xmlns:a16="http://schemas.microsoft.com/office/drawing/2014/main" id="{B14EFD86-2578-7F94-8C34-AF4B099E7EFF}"/>
              </a:ext>
            </a:extLst>
          </p:cNvPr>
          <p:cNvSpPr>
            <a:spLocks noGrp="1"/>
          </p:cNvSpPr>
          <p:nvPr>
            <p:ph idx="1"/>
          </p:nvPr>
        </p:nvSpPr>
        <p:spPr>
          <a:xfrm>
            <a:off x="761800" y="2470244"/>
            <a:ext cx="5334197" cy="3769835"/>
          </a:xfrm>
        </p:spPr>
        <p:txBody>
          <a:bodyPr anchor="ctr">
            <a:normAutofit/>
          </a:bodyPr>
          <a:lstStyle/>
          <a:p>
            <a:r>
              <a:rPr lang="en-BE" sz="2000" dirty="0"/>
              <a:t>Classic Edit-search</a:t>
            </a:r>
          </a:p>
          <a:p>
            <a:r>
              <a:rPr lang="en-BE" sz="2000" dirty="0"/>
              <a:t>Use of Embeddings</a:t>
            </a:r>
          </a:p>
        </p:txBody>
      </p:sp>
      <p:pic>
        <p:nvPicPr>
          <p:cNvPr id="14" name="Picture 13" descr="Magnifying glass and question mark">
            <a:extLst>
              <a:ext uri="{FF2B5EF4-FFF2-40B4-BE49-F238E27FC236}">
                <a16:creationId xmlns:a16="http://schemas.microsoft.com/office/drawing/2014/main" id="{784A5D31-8401-8592-018D-C4697382ABB0}"/>
              </a:ext>
            </a:extLst>
          </p:cNvPr>
          <p:cNvPicPr>
            <a:picLocks noChangeAspect="1"/>
          </p:cNvPicPr>
          <p:nvPr/>
        </p:nvPicPr>
        <p:blipFill rotWithShape="1">
          <a:blip r:embed="rId2"/>
          <a:srcRect l="32600" r="23717"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4" name="Slide Number Placeholder 3">
            <a:extLst>
              <a:ext uri="{FF2B5EF4-FFF2-40B4-BE49-F238E27FC236}">
                <a16:creationId xmlns:a16="http://schemas.microsoft.com/office/drawing/2014/main" id="{7B67911C-7B37-F58C-5D92-0EEBE6565DA7}"/>
              </a:ext>
            </a:extLst>
          </p:cNvPr>
          <p:cNvSpPr>
            <a:spLocks noGrp="1"/>
          </p:cNvSpPr>
          <p:nvPr>
            <p:ph type="sldNum" sz="quarter" idx="12"/>
          </p:nvPr>
        </p:nvSpPr>
        <p:spPr/>
        <p:txBody>
          <a:bodyPr/>
          <a:lstStyle/>
          <a:p>
            <a:fld id="{7E555160-710F-7B42-86B5-B86B438D982A}" type="slidenum">
              <a:rPr lang="en-BE" smtClean="0"/>
              <a:t>80</a:t>
            </a:fld>
            <a:endParaRPr lang="en-BE"/>
          </a:p>
        </p:txBody>
      </p:sp>
    </p:spTree>
    <p:extLst>
      <p:ext uri="{BB962C8B-B14F-4D97-AF65-F5344CB8AC3E}">
        <p14:creationId xmlns:p14="http://schemas.microsoft.com/office/powerpoint/2010/main" val="19662320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DAF225-0BDD-DA7B-010C-58B86AB9DF2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dirty="0">
                <a:solidFill>
                  <a:srgbClr val="FFFFFF"/>
                </a:solidFill>
                <a:latin typeface="+mj-lt"/>
                <a:ea typeface="+mj-ea"/>
                <a:cs typeface="+mj-cs"/>
              </a:rPr>
              <a:t>EDIT-DISTANCE SEARCH (CURRENT APPROACH)</a:t>
            </a:r>
          </a:p>
        </p:txBody>
      </p:sp>
      <p:pic>
        <p:nvPicPr>
          <p:cNvPr id="4" name="Picture 3">
            <a:extLst>
              <a:ext uri="{FF2B5EF4-FFF2-40B4-BE49-F238E27FC236}">
                <a16:creationId xmlns:a16="http://schemas.microsoft.com/office/drawing/2014/main" id="{D90B12C2-7861-CBD1-7A1C-F36FE90FE1EC}"/>
              </a:ext>
            </a:extLst>
          </p:cNvPr>
          <p:cNvPicPr>
            <a:picLocks noChangeAspect="1"/>
          </p:cNvPicPr>
          <p:nvPr/>
        </p:nvPicPr>
        <p:blipFill>
          <a:blip r:embed="rId2"/>
          <a:stretch>
            <a:fillRect/>
          </a:stretch>
        </p:blipFill>
        <p:spPr>
          <a:xfrm>
            <a:off x="5549315" y="643466"/>
            <a:ext cx="5236701" cy="5568739"/>
          </a:xfrm>
          <a:prstGeom prst="rect">
            <a:avLst/>
          </a:prstGeom>
        </p:spPr>
      </p:pic>
      <p:sp>
        <p:nvSpPr>
          <p:cNvPr id="3" name="Slide Number Placeholder 2">
            <a:extLst>
              <a:ext uri="{FF2B5EF4-FFF2-40B4-BE49-F238E27FC236}">
                <a16:creationId xmlns:a16="http://schemas.microsoft.com/office/drawing/2014/main" id="{AF8C8BE3-A915-50F0-17C0-8D6A6B72B59B}"/>
              </a:ext>
            </a:extLst>
          </p:cNvPr>
          <p:cNvSpPr>
            <a:spLocks noGrp="1"/>
          </p:cNvSpPr>
          <p:nvPr>
            <p:ph type="sldNum" sz="quarter" idx="12"/>
          </p:nvPr>
        </p:nvSpPr>
        <p:spPr/>
        <p:txBody>
          <a:bodyPr/>
          <a:lstStyle/>
          <a:p>
            <a:fld id="{7E555160-710F-7B42-86B5-B86B438D982A}" type="slidenum">
              <a:rPr lang="en-BE" smtClean="0"/>
              <a:t>81</a:t>
            </a:fld>
            <a:endParaRPr lang="en-BE"/>
          </a:p>
        </p:txBody>
      </p:sp>
    </p:spTree>
    <p:extLst>
      <p:ext uri="{BB962C8B-B14F-4D97-AF65-F5344CB8AC3E}">
        <p14:creationId xmlns:p14="http://schemas.microsoft.com/office/powerpoint/2010/main" val="36433792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F14300-F447-8C33-1F78-F8EF9BCCF70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dirty="0">
                <a:solidFill>
                  <a:srgbClr val="FFFFFF"/>
                </a:solidFill>
                <a:latin typeface="+mj-lt"/>
                <a:ea typeface="+mj-ea"/>
                <a:cs typeface="+mj-cs"/>
              </a:rPr>
              <a:t>FAISS SEARCH EMBEDDING: INSTRUCTOR</a:t>
            </a:r>
          </a:p>
        </p:txBody>
      </p:sp>
      <p:pic>
        <p:nvPicPr>
          <p:cNvPr id="4" name="Picture 3">
            <a:extLst>
              <a:ext uri="{FF2B5EF4-FFF2-40B4-BE49-F238E27FC236}">
                <a16:creationId xmlns:a16="http://schemas.microsoft.com/office/drawing/2014/main" id="{9291A2F3-70DD-E4CF-FC83-26A185E6F2A7}"/>
              </a:ext>
            </a:extLst>
          </p:cNvPr>
          <p:cNvPicPr>
            <a:picLocks noChangeAspect="1"/>
          </p:cNvPicPr>
          <p:nvPr/>
        </p:nvPicPr>
        <p:blipFill>
          <a:blip r:embed="rId2"/>
          <a:stretch>
            <a:fillRect/>
          </a:stretch>
        </p:blipFill>
        <p:spPr>
          <a:xfrm>
            <a:off x="5469768" y="643466"/>
            <a:ext cx="5395796" cy="5568739"/>
          </a:xfrm>
          <a:prstGeom prst="rect">
            <a:avLst/>
          </a:prstGeom>
        </p:spPr>
      </p:pic>
      <p:sp>
        <p:nvSpPr>
          <p:cNvPr id="3" name="Slide Number Placeholder 2">
            <a:extLst>
              <a:ext uri="{FF2B5EF4-FFF2-40B4-BE49-F238E27FC236}">
                <a16:creationId xmlns:a16="http://schemas.microsoft.com/office/drawing/2014/main" id="{A4A6870D-FBEE-5814-2643-E9111E4FE7C3}"/>
              </a:ext>
            </a:extLst>
          </p:cNvPr>
          <p:cNvSpPr>
            <a:spLocks noGrp="1"/>
          </p:cNvSpPr>
          <p:nvPr>
            <p:ph type="sldNum" sz="quarter" idx="12"/>
          </p:nvPr>
        </p:nvSpPr>
        <p:spPr/>
        <p:txBody>
          <a:bodyPr/>
          <a:lstStyle/>
          <a:p>
            <a:fld id="{7E555160-710F-7B42-86B5-B86B438D982A}" type="slidenum">
              <a:rPr lang="en-BE" smtClean="0"/>
              <a:t>82</a:t>
            </a:fld>
            <a:endParaRPr lang="en-BE"/>
          </a:p>
        </p:txBody>
      </p:sp>
    </p:spTree>
    <p:extLst>
      <p:ext uri="{BB962C8B-B14F-4D97-AF65-F5344CB8AC3E}">
        <p14:creationId xmlns:p14="http://schemas.microsoft.com/office/powerpoint/2010/main" val="29933208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CD64-EFEE-E756-86B2-175CEF2EB653}"/>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dirty="0">
                <a:solidFill>
                  <a:schemeClr val="tx1"/>
                </a:solidFill>
                <a:latin typeface="+mj-lt"/>
                <a:ea typeface="+mj-ea"/>
                <a:cs typeface="+mj-cs"/>
              </a:rPr>
              <a:t>Comparison with previous search</a:t>
            </a:r>
          </a:p>
        </p:txBody>
      </p:sp>
      <p:pic>
        <p:nvPicPr>
          <p:cNvPr id="5" name="Picture 4" descr="A graph with a red rectangle&#10;&#10;Description automatically generated">
            <a:extLst>
              <a:ext uri="{FF2B5EF4-FFF2-40B4-BE49-F238E27FC236}">
                <a16:creationId xmlns:a16="http://schemas.microsoft.com/office/drawing/2014/main" id="{C1682504-52B0-6867-5BE9-205463B4739B}"/>
              </a:ext>
            </a:extLst>
          </p:cNvPr>
          <p:cNvPicPr>
            <a:picLocks noChangeAspect="1"/>
          </p:cNvPicPr>
          <p:nvPr/>
        </p:nvPicPr>
        <p:blipFill>
          <a:blip r:embed="rId2"/>
          <a:stretch>
            <a:fillRect/>
          </a:stretch>
        </p:blipFill>
        <p:spPr>
          <a:xfrm>
            <a:off x="5922492" y="1323623"/>
            <a:ext cx="5536001" cy="4152000"/>
          </a:xfrm>
          <a:prstGeom prst="rect">
            <a:avLst/>
          </a:prstGeom>
        </p:spPr>
      </p:pic>
      <p:sp>
        <p:nvSpPr>
          <p:cNvPr id="3" name="Slide Number Placeholder 2">
            <a:extLst>
              <a:ext uri="{FF2B5EF4-FFF2-40B4-BE49-F238E27FC236}">
                <a16:creationId xmlns:a16="http://schemas.microsoft.com/office/drawing/2014/main" id="{1F080251-9548-0F2A-AFB6-1E078F8A8CBD}"/>
              </a:ext>
            </a:extLst>
          </p:cNvPr>
          <p:cNvSpPr>
            <a:spLocks noGrp="1"/>
          </p:cNvSpPr>
          <p:nvPr>
            <p:ph type="sldNum" sz="quarter" idx="12"/>
          </p:nvPr>
        </p:nvSpPr>
        <p:spPr/>
        <p:txBody>
          <a:bodyPr/>
          <a:lstStyle/>
          <a:p>
            <a:fld id="{7E555160-710F-7B42-86B5-B86B438D982A}" type="slidenum">
              <a:rPr lang="en-BE" smtClean="0"/>
              <a:t>83</a:t>
            </a:fld>
            <a:endParaRPr lang="en-BE"/>
          </a:p>
        </p:txBody>
      </p:sp>
    </p:spTree>
    <p:extLst>
      <p:ext uri="{BB962C8B-B14F-4D97-AF65-F5344CB8AC3E}">
        <p14:creationId xmlns:p14="http://schemas.microsoft.com/office/powerpoint/2010/main" val="11199972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590D8-9509-0750-64D3-7807163F8116}"/>
              </a:ext>
            </a:extLst>
          </p:cNvPr>
          <p:cNvSpPr>
            <a:spLocks noGrp="1"/>
          </p:cNvSpPr>
          <p:nvPr>
            <p:ph type="title"/>
          </p:nvPr>
        </p:nvSpPr>
        <p:spPr>
          <a:xfrm>
            <a:off x="556532" y="532214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BM25 a –reasonable- alternative to Embeddings. (100 queries)</a:t>
            </a:r>
          </a:p>
        </p:txBody>
      </p:sp>
      <p:pic>
        <p:nvPicPr>
          <p:cNvPr id="5" name="Picture 4" descr="A graph with different colored lines&#10;&#10;Description automatically generated">
            <a:extLst>
              <a:ext uri="{FF2B5EF4-FFF2-40B4-BE49-F238E27FC236}">
                <a16:creationId xmlns:a16="http://schemas.microsoft.com/office/drawing/2014/main" id="{E143FBA5-F47B-D457-D42F-D6F3BF82BCC8}"/>
              </a:ext>
            </a:extLst>
          </p:cNvPr>
          <p:cNvPicPr>
            <a:picLocks noChangeAspect="1"/>
          </p:cNvPicPr>
          <p:nvPr/>
        </p:nvPicPr>
        <p:blipFill>
          <a:blip r:embed="rId2"/>
          <a:stretch>
            <a:fillRect/>
          </a:stretch>
        </p:blipFill>
        <p:spPr>
          <a:xfrm>
            <a:off x="661611" y="1231900"/>
            <a:ext cx="10462378" cy="4394199"/>
          </a:xfrm>
          <a:prstGeom prst="rect">
            <a:avLst/>
          </a:prstGeom>
        </p:spPr>
      </p:pic>
      <p:sp>
        <p:nvSpPr>
          <p:cNvPr id="3" name="Slide Number Placeholder 2">
            <a:extLst>
              <a:ext uri="{FF2B5EF4-FFF2-40B4-BE49-F238E27FC236}">
                <a16:creationId xmlns:a16="http://schemas.microsoft.com/office/drawing/2014/main" id="{D6C2FF96-BB8F-613D-3866-DCD938DF1011}"/>
              </a:ext>
            </a:extLst>
          </p:cNvPr>
          <p:cNvSpPr>
            <a:spLocks noGrp="1"/>
          </p:cNvSpPr>
          <p:nvPr>
            <p:ph type="sldNum" sz="quarter" idx="12"/>
          </p:nvPr>
        </p:nvSpPr>
        <p:spPr/>
        <p:txBody>
          <a:bodyPr/>
          <a:lstStyle/>
          <a:p>
            <a:fld id="{7E555160-710F-7B42-86B5-B86B438D982A}" type="slidenum">
              <a:rPr lang="en-BE" smtClean="0"/>
              <a:t>84</a:t>
            </a:fld>
            <a:endParaRPr lang="en-BE"/>
          </a:p>
        </p:txBody>
      </p:sp>
    </p:spTree>
    <p:extLst>
      <p:ext uri="{BB962C8B-B14F-4D97-AF65-F5344CB8AC3E}">
        <p14:creationId xmlns:p14="http://schemas.microsoft.com/office/powerpoint/2010/main" val="880028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7B6205-ED99-F5C3-6CD4-A02A467445B0}"/>
              </a:ext>
            </a:extLst>
          </p:cNvPr>
          <p:cNvSpPr>
            <a:spLocks noGrp="1"/>
          </p:cNvSpPr>
          <p:nvPr>
            <p:ph type="title"/>
          </p:nvPr>
        </p:nvSpPr>
        <p:spPr>
          <a:xfrm>
            <a:off x="6790414" y="640080"/>
            <a:ext cx="4758458" cy="3566160"/>
          </a:xfrm>
        </p:spPr>
        <p:txBody>
          <a:bodyPr vert="horz" lIns="91440" tIns="45720" rIns="91440" bIns="45720" rtlCol="0" anchor="b">
            <a:normAutofit/>
          </a:bodyPr>
          <a:lstStyle/>
          <a:p>
            <a:r>
              <a:rPr lang="en-US" sz="6600"/>
              <a:t>Still some decisions to make…</a:t>
            </a:r>
          </a:p>
        </p:txBody>
      </p:sp>
      <p:sp>
        <p:nvSpPr>
          <p:cNvPr id="8" name="TextBox 7">
            <a:extLst>
              <a:ext uri="{FF2B5EF4-FFF2-40B4-BE49-F238E27FC236}">
                <a16:creationId xmlns:a16="http://schemas.microsoft.com/office/drawing/2014/main" id="{3183CDA9-01E8-22A5-3B8B-C944550589B2}"/>
              </a:ext>
            </a:extLst>
          </p:cNvPr>
          <p:cNvSpPr txBox="1"/>
          <p:nvPr/>
        </p:nvSpPr>
        <p:spPr>
          <a:xfrm>
            <a:off x="6790412" y="4636008"/>
            <a:ext cx="4758459" cy="1572768"/>
          </a:xfrm>
          <a:prstGeom prst="rect">
            <a:avLst/>
          </a:prstGeom>
        </p:spPr>
        <p:txBody>
          <a:bodyPr vert="horz" lIns="91440" tIns="45720" rIns="91440" bIns="45720" rtlCol="0">
            <a:normAutofit/>
          </a:bodyPr>
          <a:lstStyle/>
          <a:p>
            <a:pPr>
              <a:lnSpc>
                <a:spcPct val="90000"/>
              </a:lnSpc>
              <a:spcBef>
                <a:spcPts val="1000"/>
              </a:spcBef>
            </a:pPr>
            <a:r>
              <a:rPr lang="en-US" sz="2400" dirty="0"/>
              <a:t>Where do we look for the content?</a:t>
            </a:r>
          </a:p>
        </p:txBody>
      </p:sp>
      <p:pic>
        <p:nvPicPr>
          <p:cNvPr id="5" name="Picture 4" descr="A paper with text and circles&#10;&#10;Description automatically generated">
            <a:extLst>
              <a:ext uri="{FF2B5EF4-FFF2-40B4-BE49-F238E27FC236}">
                <a16:creationId xmlns:a16="http://schemas.microsoft.com/office/drawing/2014/main" id="{88DCC2C8-8A5C-F1CB-C897-7AC56C309802}"/>
              </a:ext>
            </a:extLst>
          </p:cNvPr>
          <p:cNvPicPr>
            <a:picLocks noChangeAspect="1"/>
          </p:cNvPicPr>
          <p:nvPr/>
        </p:nvPicPr>
        <p:blipFill rotWithShape="1">
          <a:blip r:embed="rId2"/>
          <a:srcRect t="3526" r="-2" b="9739"/>
          <a:stretch/>
        </p:blipFill>
        <p:spPr>
          <a:xfrm>
            <a:off x="20" y="10"/>
            <a:ext cx="6108141" cy="6857990"/>
          </a:xfrm>
          <a:custGeom>
            <a:avLst/>
            <a:gdLst/>
            <a:ahLst/>
            <a:cxnLst/>
            <a:rect l="l" t="t" r="r" b="b"/>
            <a:pathLst>
              <a:path w="6108161" h="6858000">
                <a:moveTo>
                  <a:pt x="0" y="0"/>
                </a:moveTo>
                <a:lnTo>
                  <a:pt x="2058355" y="0"/>
                </a:lnTo>
                <a:lnTo>
                  <a:pt x="3299791" y="0"/>
                </a:lnTo>
                <a:lnTo>
                  <a:pt x="6076880" y="0"/>
                </a:lnTo>
                <a:lnTo>
                  <a:pt x="6078171" y="10931"/>
                </a:lnTo>
                <a:cubicBezTo>
                  <a:pt x="6093300" y="94836"/>
                  <a:pt x="6090630" y="179884"/>
                  <a:pt x="6094698" y="264297"/>
                </a:cubicBezTo>
                <a:cubicBezTo>
                  <a:pt x="6099656" y="367652"/>
                  <a:pt x="6093427" y="471135"/>
                  <a:pt x="6091266" y="574617"/>
                </a:cubicBezTo>
                <a:cubicBezTo>
                  <a:pt x="6089359" y="662717"/>
                  <a:pt x="6080587" y="750690"/>
                  <a:pt x="6083384" y="838916"/>
                </a:cubicBezTo>
                <a:cubicBezTo>
                  <a:pt x="6083384" y="841968"/>
                  <a:pt x="6083384" y="845019"/>
                  <a:pt x="6083384" y="848070"/>
                </a:cubicBezTo>
                <a:cubicBezTo>
                  <a:pt x="6075375" y="945068"/>
                  <a:pt x="6075375" y="1042576"/>
                  <a:pt x="6083384" y="1139574"/>
                </a:cubicBezTo>
                <a:cubicBezTo>
                  <a:pt x="6085964" y="1179950"/>
                  <a:pt x="6085240" y="1220466"/>
                  <a:pt x="6081223" y="1260728"/>
                </a:cubicBezTo>
                <a:cubicBezTo>
                  <a:pt x="6077409" y="1311960"/>
                  <a:pt x="6065204" y="1364083"/>
                  <a:pt x="6073976" y="1414934"/>
                </a:cubicBezTo>
                <a:cubicBezTo>
                  <a:pt x="6079722" y="1456784"/>
                  <a:pt x="6082913" y="1498940"/>
                  <a:pt x="6083511" y="1541172"/>
                </a:cubicBezTo>
                <a:cubicBezTo>
                  <a:pt x="6087833" y="1635755"/>
                  <a:pt x="6083638" y="1730847"/>
                  <a:pt x="6082112" y="1825685"/>
                </a:cubicBezTo>
                <a:cubicBezTo>
                  <a:pt x="6080205" y="1936286"/>
                  <a:pt x="6083002" y="2046634"/>
                  <a:pt x="6074103" y="2157235"/>
                </a:cubicBezTo>
                <a:cubicBezTo>
                  <a:pt x="6069145" y="2246581"/>
                  <a:pt x="6069145" y="2336130"/>
                  <a:pt x="6074103" y="2425476"/>
                </a:cubicBezTo>
                <a:cubicBezTo>
                  <a:pt x="6076519" y="2507473"/>
                  <a:pt x="6088850" y="2588454"/>
                  <a:pt x="6086816" y="2671214"/>
                </a:cubicBezTo>
                <a:cubicBezTo>
                  <a:pt x="6084401" y="2767832"/>
                  <a:pt x="6072959" y="2863940"/>
                  <a:pt x="6076519" y="2960685"/>
                </a:cubicBezTo>
                <a:cubicBezTo>
                  <a:pt x="6078171" y="3006832"/>
                  <a:pt x="6078299" y="3052980"/>
                  <a:pt x="6079316" y="3099127"/>
                </a:cubicBezTo>
                <a:cubicBezTo>
                  <a:pt x="6080333" y="3154682"/>
                  <a:pt x="6090376" y="3210110"/>
                  <a:pt x="6084782" y="3265665"/>
                </a:cubicBezTo>
                <a:cubicBezTo>
                  <a:pt x="6075502" y="3358087"/>
                  <a:pt x="6051475" y="3448857"/>
                  <a:pt x="6066476" y="3543567"/>
                </a:cubicBezTo>
                <a:cubicBezTo>
                  <a:pt x="6074739" y="3595690"/>
                  <a:pt x="6084146" y="3647940"/>
                  <a:pt x="6088850" y="3700571"/>
                </a:cubicBezTo>
                <a:cubicBezTo>
                  <a:pt x="6093045" y="3747608"/>
                  <a:pt x="6103724" y="3795408"/>
                  <a:pt x="6095588" y="3842191"/>
                </a:cubicBezTo>
                <a:cubicBezTo>
                  <a:pt x="6088723" y="3882237"/>
                  <a:pt x="6092410" y="3922282"/>
                  <a:pt x="6087070" y="3962327"/>
                </a:cubicBezTo>
                <a:cubicBezTo>
                  <a:pt x="6080078" y="4014831"/>
                  <a:pt x="6076265" y="4068352"/>
                  <a:pt x="6071052" y="4121111"/>
                </a:cubicBezTo>
                <a:cubicBezTo>
                  <a:pt x="6066221" y="4169038"/>
                  <a:pt x="6062662" y="4216838"/>
                  <a:pt x="6075375" y="4261841"/>
                </a:cubicBezTo>
                <a:cubicBezTo>
                  <a:pt x="6106394" y="4375112"/>
                  <a:pt x="6089359" y="4487748"/>
                  <a:pt x="6077663" y="4600257"/>
                </a:cubicBezTo>
                <a:cubicBezTo>
                  <a:pt x="6071942" y="4655049"/>
                  <a:pt x="6063552" y="4712765"/>
                  <a:pt x="6076265" y="4762853"/>
                </a:cubicBezTo>
                <a:cubicBezTo>
                  <a:pt x="6099783" y="4851716"/>
                  <a:pt x="6081350" y="4936764"/>
                  <a:pt x="6071179" y="5021432"/>
                </a:cubicBezTo>
                <a:cubicBezTo>
                  <a:pt x="6061009" y="5106099"/>
                  <a:pt x="6058594" y="5189495"/>
                  <a:pt x="6076392" y="5272637"/>
                </a:cubicBezTo>
                <a:cubicBezTo>
                  <a:pt x="6088850" y="5331116"/>
                  <a:pt x="6088850" y="5390612"/>
                  <a:pt x="6090376" y="5449600"/>
                </a:cubicBezTo>
                <a:cubicBezTo>
                  <a:pt x="6091266" y="5486339"/>
                  <a:pt x="6077663" y="5523842"/>
                  <a:pt x="6068637" y="5560582"/>
                </a:cubicBezTo>
                <a:cubicBezTo>
                  <a:pt x="6052364" y="5626943"/>
                  <a:pt x="6046517" y="5694321"/>
                  <a:pt x="6068637" y="5759029"/>
                </a:cubicBezTo>
                <a:cubicBezTo>
                  <a:pt x="6099148" y="5848655"/>
                  <a:pt x="6116691" y="5938407"/>
                  <a:pt x="6103978" y="6033117"/>
                </a:cubicBezTo>
                <a:cubicBezTo>
                  <a:pt x="6096732" y="6091724"/>
                  <a:pt x="6094952" y="6151347"/>
                  <a:pt x="6084019" y="6209190"/>
                </a:cubicBezTo>
                <a:cubicBezTo>
                  <a:pt x="6065713" y="6304790"/>
                  <a:pt x="6072196" y="6399882"/>
                  <a:pt x="6086816" y="6494211"/>
                </a:cubicBezTo>
                <a:cubicBezTo>
                  <a:pt x="6096897" y="6573081"/>
                  <a:pt x="6097965" y="6652829"/>
                  <a:pt x="6089994" y="6731941"/>
                </a:cubicBezTo>
                <a:lnTo>
                  <a:pt x="6081268" y="6858000"/>
                </a:lnTo>
                <a:lnTo>
                  <a:pt x="3299791" y="6858000"/>
                </a:lnTo>
                <a:lnTo>
                  <a:pt x="2058355" y="6858000"/>
                </a:lnTo>
                <a:lnTo>
                  <a:pt x="0" y="6858000"/>
                </a:lnTo>
                <a:close/>
              </a:path>
            </a:pathLst>
          </a:custGeom>
        </p:spPr>
      </p:pic>
      <p:sp>
        <p:nvSpPr>
          <p:cNvPr id="20"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1142"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3B2FE7A-AF8C-53DC-175F-663FB04EFA1F}"/>
              </a:ext>
            </a:extLst>
          </p:cNvPr>
          <p:cNvSpPr>
            <a:spLocks noGrp="1"/>
          </p:cNvSpPr>
          <p:nvPr>
            <p:ph type="sldNum" sz="quarter" idx="12"/>
          </p:nvPr>
        </p:nvSpPr>
        <p:spPr/>
        <p:txBody>
          <a:bodyPr/>
          <a:lstStyle/>
          <a:p>
            <a:fld id="{7E555160-710F-7B42-86B5-B86B438D982A}" type="slidenum">
              <a:rPr lang="en-BE" smtClean="0"/>
              <a:t>85</a:t>
            </a:fld>
            <a:endParaRPr lang="en-BE"/>
          </a:p>
        </p:txBody>
      </p:sp>
    </p:spTree>
    <p:extLst>
      <p:ext uri="{BB962C8B-B14F-4D97-AF65-F5344CB8AC3E}">
        <p14:creationId xmlns:p14="http://schemas.microsoft.com/office/powerpoint/2010/main" val="276032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EB0E71-71BF-4345-AA6A-3B02B1617C80}"/>
              </a:ext>
            </a:extLst>
          </p:cNvPr>
          <p:cNvSpPr>
            <a:spLocks noGrp="1"/>
          </p:cNvSpPr>
          <p:nvPr>
            <p:ph type="title"/>
          </p:nvPr>
        </p:nvSpPr>
        <p:spPr>
          <a:xfrm>
            <a:off x="630936" y="502920"/>
            <a:ext cx="3419856" cy="1463040"/>
          </a:xfrm>
        </p:spPr>
        <p:txBody>
          <a:bodyPr anchor="ctr">
            <a:normAutofit/>
          </a:bodyPr>
          <a:lstStyle/>
          <a:p>
            <a:r>
              <a:rPr lang="en-GB" sz="4800"/>
              <a:t>Current Status</a:t>
            </a:r>
          </a:p>
        </p:txBody>
      </p:sp>
      <p:sp>
        <p:nvSpPr>
          <p:cNvPr id="9" name="Content Placeholder 8">
            <a:extLst>
              <a:ext uri="{FF2B5EF4-FFF2-40B4-BE49-F238E27FC236}">
                <a16:creationId xmlns:a16="http://schemas.microsoft.com/office/drawing/2014/main" id="{7D4C07BA-07BD-3CB3-52D7-BE5A972A4529}"/>
              </a:ext>
            </a:extLst>
          </p:cNvPr>
          <p:cNvSpPr>
            <a:spLocks noGrp="1"/>
          </p:cNvSpPr>
          <p:nvPr>
            <p:ph idx="1"/>
          </p:nvPr>
        </p:nvSpPr>
        <p:spPr>
          <a:xfrm>
            <a:off x="4654295" y="502920"/>
            <a:ext cx="6894576" cy="1463040"/>
          </a:xfrm>
        </p:spPr>
        <p:txBody>
          <a:bodyPr anchor="ctr">
            <a:normAutofit/>
          </a:bodyPr>
          <a:lstStyle/>
          <a:p>
            <a:r>
              <a:rPr lang="en-US" sz="2000" dirty="0"/>
              <a:t>Quality and Efficiency of the search with the same dataset has been drastically improved.</a:t>
            </a:r>
          </a:p>
          <a:p>
            <a:r>
              <a:rPr lang="en-US" sz="2000" dirty="0"/>
              <a:t>Multiple Sources are used to answer single query.</a:t>
            </a:r>
          </a:p>
          <a:p>
            <a:r>
              <a:rPr lang="en-US" sz="2000" dirty="0"/>
              <a:t>Solution has been easily integrated in previous application.</a:t>
            </a:r>
          </a:p>
        </p:txBody>
      </p:sp>
      <p:pic>
        <p:nvPicPr>
          <p:cNvPr id="5" name="Marcador de contenido 4" descr="Diagrama&#10;&#10;Descripción generada automáticamente">
            <a:extLst>
              <a:ext uri="{FF2B5EF4-FFF2-40B4-BE49-F238E27FC236}">
                <a16:creationId xmlns:a16="http://schemas.microsoft.com/office/drawing/2014/main" id="{7B4B457F-6E40-2349-A5AA-4DAE4DE7A5D1}"/>
              </a:ext>
            </a:extLst>
          </p:cNvPr>
          <p:cNvPicPr>
            <a:picLocks noChangeAspect="1"/>
          </p:cNvPicPr>
          <p:nvPr/>
        </p:nvPicPr>
        <p:blipFill>
          <a:blip r:embed="rId2"/>
          <a:stretch>
            <a:fillRect/>
          </a:stretch>
        </p:blipFill>
        <p:spPr>
          <a:xfrm>
            <a:off x="1052240" y="2241509"/>
            <a:ext cx="10087519" cy="3959352"/>
          </a:xfrm>
          <a:prstGeom prst="rect">
            <a:avLst/>
          </a:prstGeom>
        </p:spPr>
      </p:pic>
      <p:sp>
        <p:nvSpPr>
          <p:cNvPr id="3" name="Slide Number Placeholder 2">
            <a:extLst>
              <a:ext uri="{FF2B5EF4-FFF2-40B4-BE49-F238E27FC236}">
                <a16:creationId xmlns:a16="http://schemas.microsoft.com/office/drawing/2014/main" id="{45DDCDBA-0D16-6721-6BA1-9CB0978FC8C0}"/>
              </a:ext>
            </a:extLst>
          </p:cNvPr>
          <p:cNvSpPr>
            <a:spLocks noGrp="1"/>
          </p:cNvSpPr>
          <p:nvPr>
            <p:ph type="sldNum" sz="quarter" idx="12"/>
          </p:nvPr>
        </p:nvSpPr>
        <p:spPr/>
        <p:txBody>
          <a:bodyPr/>
          <a:lstStyle/>
          <a:p>
            <a:fld id="{7E555160-710F-7B42-86B5-B86B438D982A}" type="slidenum">
              <a:rPr lang="en-BE" smtClean="0"/>
              <a:t>86</a:t>
            </a:fld>
            <a:endParaRPr lang="en-BE"/>
          </a:p>
        </p:txBody>
      </p:sp>
    </p:spTree>
    <p:extLst>
      <p:ext uri="{BB962C8B-B14F-4D97-AF65-F5344CB8AC3E}">
        <p14:creationId xmlns:p14="http://schemas.microsoft.com/office/powerpoint/2010/main" val="10957601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ackground of data">
            <a:extLst>
              <a:ext uri="{FF2B5EF4-FFF2-40B4-BE49-F238E27FC236}">
                <a16:creationId xmlns:a16="http://schemas.microsoft.com/office/drawing/2014/main" id="{9B72B0C5-8FB8-8A1A-0F01-C4D8C8422CD3}"/>
              </a:ext>
            </a:extLst>
          </p:cNvPr>
          <p:cNvPicPr>
            <a:picLocks noChangeAspect="1"/>
          </p:cNvPicPr>
          <p:nvPr/>
        </p:nvPicPr>
        <p:blipFill rotWithShape="1">
          <a:blip r:embed="rId2"/>
          <a:srcRect l="6135" r="14554"/>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F6024A-339B-13F0-2227-FC6A7EBDC161}"/>
              </a:ext>
            </a:extLst>
          </p:cNvPr>
          <p:cNvSpPr>
            <a:spLocks noGrp="1"/>
          </p:cNvSpPr>
          <p:nvPr>
            <p:ph type="title"/>
          </p:nvPr>
        </p:nvSpPr>
        <p:spPr>
          <a:xfrm>
            <a:off x="7531610" y="365125"/>
            <a:ext cx="3822189" cy="1899912"/>
          </a:xfrm>
        </p:spPr>
        <p:txBody>
          <a:bodyPr>
            <a:normAutofit/>
          </a:bodyPr>
          <a:lstStyle/>
          <a:p>
            <a:r>
              <a:rPr lang="en-BE" sz="4000"/>
              <a:t>How did we face some of these challenges?</a:t>
            </a:r>
          </a:p>
        </p:txBody>
      </p:sp>
      <p:sp>
        <p:nvSpPr>
          <p:cNvPr id="3" name="Content Placeholder 2">
            <a:extLst>
              <a:ext uri="{FF2B5EF4-FFF2-40B4-BE49-F238E27FC236}">
                <a16:creationId xmlns:a16="http://schemas.microsoft.com/office/drawing/2014/main" id="{81E5907B-F6DF-C0DB-ECDF-4B01306B90FC}"/>
              </a:ext>
            </a:extLst>
          </p:cNvPr>
          <p:cNvSpPr>
            <a:spLocks noGrp="1"/>
          </p:cNvSpPr>
          <p:nvPr>
            <p:ph idx="1"/>
          </p:nvPr>
        </p:nvSpPr>
        <p:spPr>
          <a:xfrm>
            <a:off x="7531610" y="2434201"/>
            <a:ext cx="3822189" cy="3742762"/>
          </a:xfrm>
        </p:spPr>
        <p:txBody>
          <a:bodyPr>
            <a:normAutofit/>
          </a:bodyPr>
          <a:lstStyle/>
          <a:p>
            <a:r>
              <a:rPr lang="en-BE" sz="2000" dirty="0"/>
              <a:t>Hallucination: RAG</a:t>
            </a:r>
          </a:p>
          <a:p>
            <a:r>
              <a:rPr lang="en-BE" sz="2000" dirty="0"/>
              <a:t>Data Access: APIs, internal library, security via Microsoft</a:t>
            </a:r>
          </a:p>
          <a:p>
            <a:r>
              <a:rPr lang="en-BE" sz="2000" dirty="0"/>
              <a:t>Evaluation: User testing</a:t>
            </a:r>
          </a:p>
          <a:p>
            <a:r>
              <a:rPr lang="en-BE" sz="2000" dirty="0"/>
              <a:t>Scalability and Technical Languages: Improve Search, use of Embeddings</a:t>
            </a:r>
          </a:p>
          <a:p>
            <a:endParaRPr lang="en-BE" sz="2000" dirty="0"/>
          </a:p>
        </p:txBody>
      </p:sp>
      <p:sp>
        <p:nvSpPr>
          <p:cNvPr id="4" name="Slide Number Placeholder 3">
            <a:extLst>
              <a:ext uri="{FF2B5EF4-FFF2-40B4-BE49-F238E27FC236}">
                <a16:creationId xmlns:a16="http://schemas.microsoft.com/office/drawing/2014/main" id="{77CB3457-8AAF-C43E-E88A-905AA6AF9EB8}"/>
              </a:ext>
            </a:extLst>
          </p:cNvPr>
          <p:cNvSpPr>
            <a:spLocks noGrp="1"/>
          </p:cNvSpPr>
          <p:nvPr>
            <p:ph type="sldNum" sz="quarter" idx="12"/>
          </p:nvPr>
        </p:nvSpPr>
        <p:spPr/>
        <p:txBody>
          <a:bodyPr/>
          <a:lstStyle/>
          <a:p>
            <a:fld id="{7E555160-710F-7B42-86B5-B86B438D982A}" type="slidenum">
              <a:rPr lang="en-BE" smtClean="0"/>
              <a:t>87</a:t>
            </a:fld>
            <a:endParaRPr lang="en-BE"/>
          </a:p>
        </p:txBody>
      </p:sp>
    </p:spTree>
    <p:extLst>
      <p:ext uri="{BB962C8B-B14F-4D97-AF65-F5344CB8AC3E}">
        <p14:creationId xmlns:p14="http://schemas.microsoft.com/office/powerpoint/2010/main" val="29762262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nstruction work tools">
            <a:extLst>
              <a:ext uri="{FF2B5EF4-FFF2-40B4-BE49-F238E27FC236}">
                <a16:creationId xmlns:a16="http://schemas.microsoft.com/office/drawing/2014/main" id="{B3618145-54D2-04F6-F45F-552ED06650C0}"/>
              </a:ext>
            </a:extLst>
          </p:cNvPr>
          <p:cNvPicPr>
            <a:picLocks noChangeAspect="1"/>
          </p:cNvPicPr>
          <p:nvPr/>
        </p:nvPicPr>
        <p:blipFill rotWithShape="1">
          <a:blip r:embed="rId2"/>
          <a:srcRect t="11676" r="1" b="3812"/>
          <a:stretch/>
        </p:blipFill>
        <p:spPr>
          <a:xfrm>
            <a:off x="-3447" y="-1"/>
            <a:ext cx="12195447" cy="6879745"/>
          </a:xfrm>
          <a:prstGeom prst="rect">
            <a:avLst/>
          </a:prstGeom>
        </p:spPr>
      </p:pic>
      <p:sp>
        <p:nvSpPr>
          <p:cNvPr id="9" name="Rectangle 8">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9414" y="-733991"/>
            <a:ext cx="3020876" cy="12206596"/>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567EA8-C72D-4B9B-D23F-6B2E9F9C9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46" y="0"/>
            <a:ext cx="2843402" cy="6879745"/>
          </a:xfrm>
          <a:prstGeom prst="rect">
            <a:avLst/>
          </a:prstGeom>
          <a:gradFill flip="none" rotWithShape="1">
            <a:gsLst>
              <a:gs pos="5000">
                <a:schemeClr val="accent2"/>
              </a:gs>
              <a:gs pos="49000">
                <a:schemeClr val="accent5">
                  <a:lumMod val="60000"/>
                  <a:lumOff val="40000"/>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FBFA78-9360-1E01-5448-6D5AE0A32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38704" y="21736"/>
            <a:ext cx="3152862" cy="6858008"/>
          </a:xfrm>
          <a:prstGeom prst="rect">
            <a:avLst/>
          </a:prstGeom>
          <a:gradFill flip="none" rotWithShape="1">
            <a:gsLst>
              <a:gs pos="5000">
                <a:schemeClr val="accent5">
                  <a:alpha val="48000"/>
                </a:schemeClr>
              </a:gs>
              <a:gs pos="42000">
                <a:schemeClr val="accent5">
                  <a:alpha val="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740453C-744F-DB3A-47EC-15EACE1DC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47" y="5288433"/>
            <a:ext cx="12199706" cy="1591311"/>
          </a:xfrm>
          <a:prstGeom prst="rect">
            <a:avLst/>
          </a:prstGeom>
          <a:gradFill flip="none" rotWithShape="1">
            <a:gsLst>
              <a:gs pos="0">
                <a:schemeClr val="accent2"/>
              </a:gs>
              <a:gs pos="49000">
                <a:schemeClr val="accent2">
                  <a:alpha val="0"/>
                </a:schemeClr>
              </a:gs>
            </a:gsLst>
            <a:lin ang="588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B6924B03-77BD-EAE3-2854-43363FF8E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4596" y="2224929"/>
            <a:ext cx="3866773" cy="5442859"/>
          </a:xfrm>
          <a:prstGeom prst="rect">
            <a:avLst/>
          </a:prstGeom>
          <a:gradFill flip="none" rotWithShape="1">
            <a:gsLst>
              <a:gs pos="0">
                <a:schemeClr val="accent5"/>
              </a:gs>
              <a:gs pos="54000">
                <a:schemeClr val="accent5">
                  <a:lumMod val="60000"/>
                  <a:lumOff val="4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201453-5605-22A3-2ADF-9AA4174ACC86}"/>
              </a:ext>
            </a:extLst>
          </p:cNvPr>
          <p:cNvSpPr>
            <a:spLocks noGrp="1"/>
          </p:cNvSpPr>
          <p:nvPr>
            <p:ph type="title"/>
          </p:nvPr>
        </p:nvSpPr>
        <p:spPr>
          <a:xfrm>
            <a:off x="859028" y="4121944"/>
            <a:ext cx="7927785" cy="1620665"/>
          </a:xfrm>
        </p:spPr>
        <p:txBody>
          <a:bodyPr vert="horz" lIns="91440" tIns="45720" rIns="91440" bIns="45720" rtlCol="0" anchor="b">
            <a:normAutofit/>
          </a:bodyPr>
          <a:lstStyle/>
          <a:p>
            <a:r>
              <a:rPr lang="en-US" sz="6000" dirty="0">
                <a:solidFill>
                  <a:srgbClr val="FFFFFF"/>
                </a:solidFill>
              </a:rPr>
              <a:t>Build your own use case</a:t>
            </a:r>
          </a:p>
        </p:txBody>
      </p:sp>
      <p:sp>
        <p:nvSpPr>
          <p:cNvPr id="4" name="Slide Number Placeholder 3">
            <a:extLst>
              <a:ext uri="{FF2B5EF4-FFF2-40B4-BE49-F238E27FC236}">
                <a16:creationId xmlns:a16="http://schemas.microsoft.com/office/drawing/2014/main" id="{12C2BC11-6289-26BB-BE5E-BA73B1B7A145}"/>
              </a:ext>
            </a:extLst>
          </p:cNvPr>
          <p:cNvSpPr>
            <a:spLocks noGrp="1"/>
          </p:cNvSpPr>
          <p:nvPr>
            <p:ph type="sldNum" sz="quarter" idx="12"/>
          </p:nvPr>
        </p:nvSpPr>
        <p:spPr/>
        <p:txBody>
          <a:bodyPr/>
          <a:lstStyle/>
          <a:p>
            <a:fld id="{7E555160-710F-7B42-86B5-B86B438D982A}" type="slidenum">
              <a:rPr lang="en-BE" smtClean="0"/>
              <a:t>88</a:t>
            </a:fld>
            <a:endParaRPr lang="en-BE"/>
          </a:p>
        </p:txBody>
      </p:sp>
    </p:spTree>
    <p:extLst>
      <p:ext uri="{BB962C8B-B14F-4D97-AF65-F5344CB8AC3E}">
        <p14:creationId xmlns:p14="http://schemas.microsoft.com/office/powerpoint/2010/main" val="28859517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C40A-6FA2-200F-5C02-0B37E11F8C2C}"/>
              </a:ext>
            </a:extLst>
          </p:cNvPr>
          <p:cNvSpPr>
            <a:spLocks noGrp="1"/>
          </p:cNvSpPr>
          <p:nvPr>
            <p:ph type="title"/>
          </p:nvPr>
        </p:nvSpPr>
        <p:spPr>
          <a:xfrm>
            <a:off x="838200" y="365125"/>
            <a:ext cx="10515600" cy="1325563"/>
          </a:xfrm>
        </p:spPr>
        <p:txBody>
          <a:bodyPr>
            <a:normAutofit/>
          </a:bodyPr>
          <a:lstStyle/>
          <a:p>
            <a:r>
              <a:rPr lang="en-BE" sz="5400"/>
              <a:t>ACTIVITY: Define your use case </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E4ADAF-1EBE-F40A-A45D-2A9B48DA3319}"/>
              </a:ext>
            </a:extLst>
          </p:cNvPr>
          <p:cNvSpPr>
            <a:spLocks noGrp="1"/>
          </p:cNvSpPr>
          <p:nvPr>
            <p:ph idx="1"/>
          </p:nvPr>
        </p:nvSpPr>
        <p:spPr>
          <a:xfrm>
            <a:off x="838200" y="1929384"/>
            <a:ext cx="10515600" cy="4251960"/>
          </a:xfrm>
        </p:spPr>
        <p:txBody>
          <a:bodyPr>
            <a:normAutofit/>
          </a:bodyPr>
          <a:lstStyle/>
          <a:p>
            <a:pPr marL="514350" indent="-514350">
              <a:buFont typeface="+mj-lt"/>
              <a:buAutoNum type="arabicPeriod"/>
            </a:pPr>
            <a:r>
              <a:rPr lang="en-BE" sz="2200" b="1" dirty="0"/>
              <a:t>Use case identification and description:</a:t>
            </a:r>
          </a:p>
          <a:p>
            <a:pPr lvl="1"/>
            <a:r>
              <a:rPr lang="en-BE" sz="2200" dirty="0"/>
              <a:t>By teams/groups identify and define a use case</a:t>
            </a:r>
          </a:p>
          <a:p>
            <a:pPr lvl="1"/>
            <a:r>
              <a:rPr lang="en-BE" sz="2200" dirty="0"/>
              <a:t>Look for data overloads or needs for technical information</a:t>
            </a:r>
          </a:p>
          <a:p>
            <a:pPr lvl="1"/>
            <a:r>
              <a:rPr lang="en-BE" sz="2200" dirty="0"/>
              <a:t>Think of it as a very productive assistant</a:t>
            </a:r>
          </a:p>
          <a:p>
            <a:pPr marL="0" indent="0">
              <a:buNone/>
            </a:pPr>
            <a:endParaRPr lang="en-BE" sz="2200" dirty="0"/>
          </a:p>
        </p:txBody>
      </p:sp>
      <p:sp>
        <p:nvSpPr>
          <p:cNvPr id="4" name="Slide Number Placeholder 3">
            <a:extLst>
              <a:ext uri="{FF2B5EF4-FFF2-40B4-BE49-F238E27FC236}">
                <a16:creationId xmlns:a16="http://schemas.microsoft.com/office/drawing/2014/main" id="{13E08B9E-4509-871B-21C4-F714649AD9CB}"/>
              </a:ext>
            </a:extLst>
          </p:cNvPr>
          <p:cNvSpPr>
            <a:spLocks noGrp="1"/>
          </p:cNvSpPr>
          <p:nvPr>
            <p:ph type="sldNum" sz="quarter" idx="12"/>
          </p:nvPr>
        </p:nvSpPr>
        <p:spPr/>
        <p:txBody>
          <a:bodyPr/>
          <a:lstStyle/>
          <a:p>
            <a:fld id="{7E555160-710F-7B42-86B5-B86B438D982A}" type="slidenum">
              <a:rPr lang="en-BE" smtClean="0"/>
              <a:t>89</a:t>
            </a:fld>
            <a:endParaRPr lang="en-BE"/>
          </a:p>
        </p:txBody>
      </p:sp>
    </p:spTree>
    <p:extLst>
      <p:ext uri="{BB962C8B-B14F-4D97-AF65-F5344CB8AC3E}">
        <p14:creationId xmlns:p14="http://schemas.microsoft.com/office/powerpoint/2010/main" val="2701788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5EF8D5-28AD-5B72-C072-3C5C943BDBE1}"/>
              </a:ext>
            </a:extLst>
          </p:cNvPr>
          <p:cNvSpPr>
            <a:spLocks noGrp="1"/>
          </p:cNvSpPr>
          <p:nvPr>
            <p:ph type="title"/>
          </p:nvPr>
        </p:nvSpPr>
        <p:spPr>
          <a:xfrm>
            <a:off x="841248" y="256032"/>
            <a:ext cx="10506456" cy="1014984"/>
          </a:xfrm>
        </p:spPr>
        <p:txBody>
          <a:bodyPr anchor="b">
            <a:normAutofit/>
          </a:bodyPr>
          <a:lstStyle/>
          <a:p>
            <a:r>
              <a:rPr lang="en-BE" dirty="0"/>
              <a:t>Neural Networks</a:t>
            </a:r>
          </a:p>
        </p:txBody>
      </p:sp>
      <p:sp>
        <p:nvSpPr>
          <p:cNvPr id="13" name="Rectangle 1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diagram of a network&#10;&#10;Description automatically generated">
            <a:extLst>
              <a:ext uri="{FF2B5EF4-FFF2-40B4-BE49-F238E27FC236}">
                <a16:creationId xmlns:a16="http://schemas.microsoft.com/office/drawing/2014/main" id="{1A92CB58-4D10-89CC-EFC7-DE9C9353C136}"/>
              </a:ext>
            </a:extLst>
          </p:cNvPr>
          <p:cNvPicPr>
            <a:picLocks noChangeAspect="1"/>
          </p:cNvPicPr>
          <p:nvPr/>
        </p:nvPicPr>
        <p:blipFill>
          <a:blip r:embed="rId2"/>
          <a:stretch>
            <a:fillRect/>
          </a:stretch>
        </p:blipFill>
        <p:spPr>
          <a:xfrm>
            <a:off x="4520277" y="1926266"/>
            <a:ext cx="3626234" cy="4357524"/>
          </a:xfrm>
          <a:prstGeom prst="rect">
            <a:avLst/>
          </a:prstGeom>
        </p:spPr>
      </p:pic>
      <p:sp>
        <p:nvSpPr>
          <p:cNvPr id="3" name="TextBox 2">
            <a:extLst>
              <a:ext uri="{FF2B5EF4-FFF2-40B4-BE49-F238E27FC236}">
                <a16:creationId xmlns:a16="http://schemas.microsoft.com/office/drawing/2014/main" id="{0F9E49CC-4D72-7F1C-4749-E30F4680D02B}"/>
              </a:ext>
            </a:extLst>
          </p:cNvPr>
          <p:cNvSpPr txBox="1"/>
          <p:nvPr/>
        </p:nvSpPr>
        <p:spPr>
          <a:xfrm>
            <a:off x="2533797" y="3636531"/>
            <a:ext cx="1230634" cy="667463"/>
          </a:xfrm>
          <a:prstGeom prst="rect">
            <a:avLst/>
          </a:prstGeom>
          <a:noFill/>
        </p:spPr>
        <p:txBody>
          <a:bodyPr wrap="none" rtlCol="0">
            <a:spAutoFit/>
          </a:bodyPr>
          <a:lstStyle/>
          <a:p>
            <a:pPr defTabSz="859536">
              <a:spcAft>
                <a:spcPts val="600"/>
              </a:spcAft>
            </a:pPr>
            <a:r>
              <a:rPr lang="en-BE" sz="3760" b="1" kern="1200">
                <a:solidFill>
                  <a:schemeClr val="tx1"/>
                </a:solidFill>
                <a:latin typeface="+mn-lt"/>
                <a:ea typeface="+mn-ea"/>
                <a:cs typeface="+mn-cs"/>
              </a:rPr>
              <a:t>TEXT</a:t>
            </a:r>
            <a:endParaRPr lang="en-BE" sz="4000" b="1"/>
          </a:p>
        </p:txBody>
      </p:sp>
      <p:sp>
        <p:nvSpPr>
          <p:cNvPr id="6" name="TextBox 5">
            <a:extLst>
              <a:ext uri="{FF2B5EF4-FFF2-40B4-BE49-F238E27FC236}">
                <a16:creationId xmlns:a16="http://schemas.microsoft.com/office/drawing/2014/main" id="{90CC58AF-5ABC-5C24-B21F-F470D6CB3617}"/>
              </a:ext>
            </a:extLst>
          </p:cNvPr>
          <p:cNvSpPr txBox="1"/>
          <p:nvPr/>
        </p:nvSpPr>
        <p:spPr>
          <a:xfrm>
            <a:off x="8427569" y="3555751"/>
            <a:ext cx="1230634" cy="667463"/>
          </a:xfrm>
          <a:prstGeom prst="rect">
            <a:avLst/>
          </a:prstGeom>
          <a:noFill/>
        </p:spPr>
        <p:txBody>
          <a:bodyPr wrap="none" rtlCol="0">
            <a:spAutoFit/>
          </a:bodyPr>
          <a:lstStyle/>
          <a:p>
            <a:pPr defTabSz="859536">
              <a:spcAft>
                <a:spcPts val="600"/>
              </a:spcAft>
            </a:pPr>
            <a:r>
              <a:rPr lang="en-BE" sz="3760" b="1" kern="1200">
                <a:solidFill>
                  <a:schemeClr val="tx1"/>
                </a:solidFill>
                <a:latin typeface="+mn-lt"/>
                <a:ea typeface="+mn-ea"/>
                <a:cs typeface="+mn-cs"/>
              </a:rPr>
              <a:t>TEXT</a:t>
            </a:r>
            <a:endParaRPr lang="en-BE" sz="4000" b="1"/>
          </a:p>
        </p:txBody>
      </p:sp>
      <p:sp>
        <p:nvSpPr>
          <p:cNvPr id="4" name="Slide Number Placeholder 3">
            <a:extLst>
              <a:ext uri="{FF2B5EF4-FFF2-40B4-BE49-F238E27FC236}">
                <a16:creationId xmlns:a16="http://schemas.microsoft.com/office/drawing/2014/main" id="{9118717A-7F78-7AC5-4989-426B4672573C}"/>
              </a:ext>
            </a:extLst>
          </p:cNvPr>
          <p:cNvSpPr>
            <a:spLocks noGrp="1"/>
          </p:cNvSpPr>
          <p:nvPr>
            <p:ph type="sldNum" sz="quarter" idx="12"/>
          </p:nvPr>
        </p:nvSpPr>
        <p:spPr/>
        <p:txBody>
          <a:bodyPr/>
          <a:lstStyle/>
          <a:p>
            <a:fld id="{7E555160-710F-7B42-86B5-B86B438D982A}" type="slidenum">
              <a:rPr lang="en-BE" smtClean="0"/>
              <a:t>9</a:t>
            </a:fld>
            <a:endParaRPr lang="en-BE"/>
          </a:p>
        </p:txBody>
      </p:sp>
    </p:spTree>
    <p:extLst>
      <p:ext uri="{BB962C8B-B14F-4D97-AF65-F5344CB8AC3E}">
        <p14:creationId xmlns:p14="http://schemas.microsoft.com/office/powerpoint/2010/main" val="26269867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C40A-6FA2-200F-5C02-0B37E11F8C2C}"/>
              </a:ext>
            </a:extLst>
          </p:cNvPr>
          <p:cNvSpPr>
            <a:spLocks noGrp="1"/>
          </p:cNvSpPr>
          <p:nvPr>
            <p:ph type="title"/>
          </p:nvPr>
        </p:nvSpPr>
        <p:spPr>
          <a:xfrm>
            <a:off x="838200" y="365125"/>
            <a:ext cx="10515600" cy="1325563"/>
          </a:xfrm>
        </p:spPr>
        <p:txBody>
          <a:bodyPr>
            <a:normAutofit/>
          </a:bodyPr>
          <a:lstStyle/>
          <a:p>
            <a:r>
              <a:rPr lang="en-BE" sz="5400"/>
              <a:t>ACTIVITY: Define your use case </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E4ADAF-1EBE-F40A-A45D-2A9B48DA3319}"/>
              </a:ext>
            </a:extLst>
          </p:cNvPr>
          <p:cNvSpPr>
            <a:spLocks noGrp="1"/>
          </p:cNvSpPr>
          <p:nvPr>
            <p:ph idx="1"/>
          </p:nvPr>
        </p:nvSpPr>
        <p:spPr>
          <a:xfrm>
            <a:off x="838200" y="1929384"/>
            <a:ext cx="10515600" cy="4251960"/>
          </a:xfrm>
        </p:spPr>
        <p:txBody>
          <a:bodyPr>
            <a:normAutofit/>
          </a:bodyPr>
          <a:lstStyle/>
          <a:p>
            <a:pPr marL="514350" indent="-514350">
              <a:buFont typeface="+mj-lt"/>
              <a:buAutoNum type="arabicPeriod"/>
            </a:pPr>
            <a:r>
              <a:rPr lang="en-BE" sz="2200" b="1" dirty="0"/>
              <a:t>Use case identification and description.</a:t>
            </a:r>
          </a:p>
          <a:p>
            <a:pPr marL="514350" indent="-514350">
              <a:buFont typeface="+mj-lt"/>
              <a:buAutoNum type="arabicPeriod"/>
            </a:pPr>
            <a:r>
              <a:rPr lang="en-BE" sz="2200" b="1" dirty="0"/>
              <a:t>Identify data and target users.</a:t>
            </a:r>
          </a:p>
          <a:p>
            <a:pPr lvl="1"/>
            <a:r>
              <a:rPr lang="en-BE" sz="2200" dirty="0"/>
              <a:t>Where is the data? </a:t>
            </a:r>
            <a:r>
              <a:rPr lang="en-GB" sz="2200" dirty="0"/>
              <a:t>I</a:t>
            </a:r>
            <a:r>
              <a:rPr lang="en-BE" sz="2200" dirty="0"/>
              <a:t>s it internal or external? Is it public?</a:t>
            </a:r>
          </a:p>
          <a:p>
            <a:pPr lvl="1"/>
            <a:r>
              <a:rPr lang="en-BE" sz="2200" dirty="0"/>
              <a:t>Do we need to pre-process it?</a:t>
            </a:r>
          </a:p>
          <a:p>
            <a:pPr lvl="1"/>
            <a:r>
              <a:rPr lang="en-BE" sz="2200" dirty="0"/>
              <a:t>Do we have multiple sources of data?</a:t>
            </a:r>
          </a:p>
          <a:p>
            <a:pPr lvl="1"/>
            <a:r>
              <a:rPr lang="en-BE" sz="2200" dirty="0"/>
              <a:t>Who is going to use the tool? Do we have different kind of users?</a:t>
            </a:r>
          </a:p>
          <a:p>
            <a:pPr lvl="1"/>
            <a:r>
              <a:rPr lang="en-BE" sz="2200" dirty="0"/>
              <a:t>Do different users expect different output? Do they have access to different data? </a:t>
            </a:r>
          </a:p>
          <a:p>
            <a:pPr marL="0" indent="0">
              <a:buNone/>
            </a:pPr>
            <a:endParaRPr lang="en-BE" sz="2200" dirty="0"/>
          </a:p>
        </p:txBody>
      </p:sp>
      <p:sp>
        <p:nvSpPr>
          <p:cNvPr id="4" name="Slide Number Placeholder 3">
            <a:extLst>
              <a:ext uri="{FF2B5EF4-FFF2-40B4-BE49-F238E27FC236}">
                <a16:creationId xmlns:a16="http://schemas.microsoft.com/office/drawing/2014/main" id="{FCADAC40-21DC-767A-0275-B0953B1C3058}"/>
              </a:ext>
            </a:extLst>
          </p:cNvPr>
          <p:cNvSpPr>
            <a:spLocks noGrp="1"/>
          </p:cNvSpPr>
          <p:nvPr>
            <p:ph type="sldNum" sz="quarter" idx="12"/>
          </p:nvPr>
        </p:nvSpPr>
        <p:spPr/>
        <p:txBody>
          <a:bodyPr/>
          <a:lstStyle/>
          <a:p>
            <a:fld id="{7E555160-710F-7B42-86B5-B86B438D982A}" type="slidenum">
              <a:rPr lang="en-BE" smtClean="0"/>
              <a:t>90</a:t>
            </a:fld>
            <a:endParaRPr lang="en-BE"/>
          </a:p>
        </p:txBody>
      </p:sp>
    </p:spTree>
    <p:extLst>
      <p:ext uri="{BB962C8B-B14F-4D97-AF65-F5344CB8AC3E}">
        <p14:creationId xmlns:p14="http://schemas.microsoft.com/office/powerpoint/2010/main" val="23377768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C40A-6FA2-200F-5C02-0B37E11F8C2C}"/>
              </a:ext>
            </a:extLst>
          </p:cNvPr>
          <p:cNvSpPr>
            <a:spLocks noGrp="1"/>
          </p:cNvSpPr>
          <p:nvPr>
            <p:ph type="title"/>
          </p:nvPr>
        </p:nvSpPr>
        <p:spPr>
          <a:xfrm>
            <a:off x="838200" y="365125"/>
            <a:ext cx="10515600" cy="1325563"/>
          </a:xfrm>
        </p:spPr>
        <p:txBody>
          <a:bodyPr>
            <a:normAutofit/>
          </a:bodyPr>
          <a:lstStyle/>
          <a:p>
            <a:r>
              <a:rPr lang="en-BE" sz="5400"/>
              <a:t>ACTIVITY: Define your use case </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E4ADAF-1EBE-F40A-A45D-2A9B48DA3319}"/>
              </a:ext>
            </a:extLst>
          </p:cNvPr>
          <p:cNvSpPr>
            <a:spLocks noGrp="1"/>
          </p:cNvSpPr>
          <p:nvPr>
            <p:ph idx="1"/>
          </p:nvPr>
        </p:nvSpPr>
        <p:spPr>
          <a:xfrm>
            <a:off x="838200" y="1929384"/>
            <a:ext cx="10515600" cy="4251960"/>
          </a:xfrm>
        </p:spPr>
        <p:txBody>
          <a:bodyPr>
            <a:normAutofit/>
          </a:bodyPr>
          <a:lstStyle/>
          <a:p>
            <a:pPr marL="514350" indent="-514350">
              <a:buFont typeface="+mj-lt"/>
              <a:buAutoNum type="arabicPeriod"/>
            </a:pPr>
            <a:r>
              <a:rPr lang="en-BE" sz="2200" b="1" dirty="0"/>
              <a:t>Use case identification and description.</a:t>
            </a:r>
          </a:p>
          <a:p>
            <a:pPr marL="514350" indent="-514350">
              <a:buFont typeface="+mj-lt"/>
              <a:buAutoNum type="arabicPeriod"/>
            </a:pPr>
            <a:r>
              <a:rPr lang="en-BE" sz="2200" b="1" dirty="0"/>
              <a:t>Identify data and target users.</a:t>
            </a:r>
          </a:p>
          <a:p>
            <a:pPr marL="514350" indent="-514350">
              <a:buFont typeface="+mj-lt"/>
              <a:buAutoNum type="arabicPeriod"/>
            </a:pPr>
            <a:r>
              <a:rPr lang="en-BE" sz="2200" b="1" dirty="0"/>
              <a:t>Implementation and Technical Challenges:  </a:t>
            </a:r>
          </a:p>
          <a:p>
            <a:pPr lvl="1"/>
            <a:r>
              <a:rPr lang="en-BE" sz="2200" dirty="0"/>
              <a:t>Design a scheme.</a:t>
            </a:r>
          </a:p>
          <a:p>
            <a:pPr lvl="1"/>
            <a:r>
              <a:rPr lang="en-BE" sz="2200" dirty="0"/>
              <a:t>How do You need to adapt the technology to your use case? </a:t>
            </a:r>
          </a:p>
          <a:p>
            <a:pPr lvl="1"/>
            <a:r>
              <a:rPr lang="en-BE" sz="2200" dirty="0"/>
              <a:t>What are the main challenges? Adoption? Scalability? Maintenance? Evaluation?  </a:t>
            </a:r>
          </a:p>
          <a:p>
            <a:pPr lvl="1"/>
            <a:r>
              <a:rPr lang="en-BE" sz="2200" dirty="0"/>
              <a:t>How feasible is this? </a:t>
            </a:r>
          </a:p>
          <a:p>
            <a:endParaRPr lang="en-BE" sz="2200" dirty="0"/>
          </a:p>
          <a:p>
            <a:pPr marL="0" indent="0">
              <a:buNone/>
            </a:pPr>
            <a:endParaRPr lang="en-BE" sz="2200" dirty="0"/>
          </a:p>
        </p:txBody>
      </p:sp>
      <p:sp>
        <p:nvSpPr>
          <p:cNvPr id="4" name="Slide Number Placeholder 3">
            <a:extLst>
              <a:ext uri="{FF2B5EF4-FFF2-40B4-BE49-F238E27FC236}">
                <a16:creationId xmlns:a16="http://schemas.microsoft.com/office/drawing/2014/main" id="{BEB37A9C-9ABF-C8CA-7A09-9A7A167E5838}"/>
              </a:ext>
            </a:extLst>
          </p:cNvPr>
          <p:cNvSpPr>
            <a:spLocks noGrp="1"/>
          </p:cNvSpPr>
          <p:nvPr>
            <p:ph type="sldNum" sz="quarter" idx="12"/>
          </p:nvPr>
        </p:nvSpPr>
        <p:spPr/>
        <p:txBody>
          <a:bodyPr/>
          <a:lstStyle/>
          <a:p>
            <a:fld id="{7E555160-710F-7B42-86B5-B86B438D982A}" type="slidenum">
              <a:rPr lang="en-BE" smtClean="0"/>
              <a:t>91</a:t>
            </a:fld>
            <a:endParaRPr lang="en-BE"/>
          </a:p>
        </p:txBody>
      </p:sp>
    </p:spTree>
    <p:extLst>
      <p:ext uri="{BB962C8B-B14F-4D97-AF65-F5344CB8AC3E}">
        <p14:creationId xmlns:p14="http://schemas.microsoft.com/office/powerpoint/2010/main" val="33230148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A82C1-6364-4C9E-ED07-DFD875B601B3}"/>
              </a:ext>
            </a:extLst>
          </p:cNvPr>
          <p:cNvSpPr>
            <a:spLocks noGrp="1"/>
          </p:cNvSpPr>
          <p:nvPr>
            <p:ph type="title"/>
          </p:nvPr>
        </p:nvSpPr>
        <p:spPr/>
        <p:txBody>
          <a:bodyPr/>
          <a:lstStyle/>
          <a:p>
            <a:r>
              <a:rPr lang="en-BE" dirty="0"/>
              <a:t>SCHEME</a:t>
            </a:r>
          </a:p>
        </p:txBody>
      </p:sp>
      <p:pic>
        <p:nvPicPr>
          <p:cNvPr id="4" name="Picture 3" descr="A diagram of a diagram&#10;&#10;Description automatically generated">
            <a:extLst>
              <a:ext uri="{FF2B5EF4-FFF2-40B4-BE49-F238E27FC236}">
                <a16:creationId xmlns:a16="http://schemas.microsoft.com/office/drawing/2014/main" id="{673FF891-90C7-EFD6-A3C7-59DC42313E88}"/>
              </a:ext>
            </a:extLst>
          </p:cNvPr>
          <p:cNvPicPr>
            <a:picLocks noChangeAspect="1"/>
          </p:cNvPicPr>
          <p:nvPr/>
        </p:nvPicPr>
        <p:blipFill>
          <a:blip r:embed="rId2"/>
          <a:stretch>
            <a:fillRect/>
          </a:stretch>
        </p:blipFill>
        <p:spPr>
          <a:xfrm>
            <a:off x="1381613" y="2104333"/>
            <a:ext cx="10071538" cy="3178647"/>
          </a:xfrm>
          <a:prstGeom prst="rect">
            <a:avLst/>
          </a:prstGeom>
        </p:spPr>
      </p:pic>
      <p:sp>
        <p:nvSpPr>
          <p:cNvPr id="5" name="TextBox 4">
            <a:extLst>
              <a:ext uri="{FF2B5EF4-FFF2-40B4-BE49-F238E27FC236}">
                <a16:creationId xmlns:a16="http://schemas.microsoft.com/office/drawing/2014/main" id="{8B2FA168-5E7B-A5D8-4589-41055F3AD485}"/>
              </a:ext>
            </a:extLst>
          </p:cNvPr>
          <p:cNvSpPr txBox="1"/>
          <p:nvPr/>
        </p:nvSpPr>
        <p:spPr>
          <a:xfrm>
            <a:off x="472965" y="2511973"/>
            <a:ext cx="984565" cy="369332"/>
          </a:xfrm>
          <a:prstGeom prst="rect">
            <a:avLst/>
          </a:prstGeom>
          <a:noFill/>
        </p:spPr>
        <p:txBody>
          <a:bodyPr wrap="none" rtlCol="0">
            <a:spAutoFit/>
          </a:bodyPr>
          <a:lstStyle/>
          <a:p>
            <a:r>
              <a:rPr lang="en-BE" dirty="0"/>
              <a:t>USERS?</a:t>
            </a:r>
          </a:p>
        </p:txBody>
      </p:sp>
      <p:sp>
        <p:nvSpPr>
          <p:cNvPr id="6" name="TextBox 5">
            <a:extLst>
              <a:ext uri="{FF2B5EF4-FFF2-40B4-BE49-F238E27FC236}">
                <a16:creationId xmlns:a16="http://schemas.microsoft.com/office/drawing/2014/main" id="{ECFEB1B8-1F6F-9C86-E316-16F1082D3B62}"/>
              </a:ext>
            </a:extLst>
          </p:cNvPr>
          <p:cNvSpPr txBox="1"/>
          <p:nvPr/>
        </p:nvSpPr>
        <p:spPr>
          <a:xfrm>
            <a:off x="4482663" y="5282980"/>
            <a:ext cx="804066" cy="369332"/>
          </a:xfrm>
          <a:prstGeom prst="rect">
            <a:avLst/>
          </a:prstGeom>
          <a:noFill/>
        </p:spPr>
        <p:txBody>
          <a:bodyPr wrap="none" rtlCol="0">
            <a:spAutoFit/>
          </a:bodyPr>
          <a:lstStyle/>
          <a:p>
            <a:r>
              <a:rPr lang="en-BE" dirty="0"/>
              <a:t>DATA?</a:t>
            </a:r>
          </a:p>
        </p:txBody>
      </p:sp>
      <p:sp>
        <p:nvSpPr>
          <p:cNvPr id="7" name="TextBox 6">
            <a:extLst>
              <a:ext uri="{FF2B5EF4-FFF2-40B4-BE49-F238E27FC236}">
                <a16:creationId xmlns:a16="http://schemas.microsoft.com/office/drawing/2014/main" id="{0695FEBB-9E93-3307-1224-32C60690B9BC}"/>
              </a:ext>
            </a:extLst>
          </p:cNvPr>
          <p:cNvSpPr txBox="1"/>
          <p:nvPr/>
        </p:nvSpPr>
        <p:spPr>
          <a:xfrm>
            <a:off x="7451836" y="3508990"/>
            <a:ext cx="1037272" cy="369332"/>
          </a:xfrm>
          <a:prstGeom prst="rect">
            <a:avLst/>
          </a:prstGeom>
          <a:noFill/>
        </p:spPr>
        <p:txBody>
          <a:bodyPr wrap="none" rtlCol="0">
            <a:spAutoFit/>
          </a:bodyPr>
          <a:lstStyle/>
          <a:p>
            <a:r>
              <a:rPr lang="en-BE" dirty="0"/>
              <a:t>MODEL?</a:t>
            </a:r>
          </a:p>
        </p:txBody>
      </p:sp>
      <p:sp>
        <p:nvSpPr>
          <p:cNvPr id="8" name="TextBox 7">
            <a:extLst>
              <a:ext uri="{FF2B5EF4-FFF2-40B4-BE49-F238E27FC236}">
                <a16:creationId xmlns:a16="http://schemas.microsoft.com/office/drawing/2014/main" id="{4CDA5469-4E77-4529-C26E-CB9FC4F0F906}"/>
              </a:ext>
            </a:extLst>
          </p:cNvPr>
          <p:cNvSpPr txBox="1"/>
          <p:nvPr/>
        </p:nvSpPr>
        <p:spPr>
          <a:xfrm>
            <a:off x="5470771" y="1735001"/>
            <a:ext cx="1674561" cy="369332"/>
          </a:xfrm>
          <a:prstGeom prst="rect">
            <a:avLst/>
          </a:prstGeom>
          <a:noFill/>
        </p:spPr>
        <p:txBody>
          <a:bodyPr wrap="none" rtlCol="0">
            <a:spAutoFit/>
          </a:bodyPr>
          <a:lstStyle/>
          <a:p>
            <a:r>
              <a:rPr lang="en-BE" dirty="0"/>
              <a:t>OTHER INPUT?</a:t>
            </a:r>
          </a:p>
        </p:txBody>
      </p:sp>
      <p:sp>
        <p:nvSpPr>
          <p:cNvPr id="9" name="TextBox 8">
            <a:extLst>
              <a:ext uri="{FF2B5EF4-FFF2-40B4-BE49-F238E27FC236}">
                <a16:creationId xmlns:a16="http://schemas.microsoft.com/office/drawing/2014/main" id="{C9564E32-34B4-9255-9897-AF10D02D2792}"/>
              </a:ext>
            </a:extLst>
          </p:cNvPr>
          <p:cNvSpPr txBox="1"/>
          <p:nvPr/>
        </p:nvSpPr>
        <p:spPr>
          <a:xfrm>
            <a:off x="7451836" y="2047246"/>
            <a:ext cx="1032719" cy="369332"/>
          </a:xfrm>
          <a:prstGeom prst="rect">
            <a:avLst/>
          </a:prstGeom>
          <a:noFill/>
        </p:spPr>
        <p:txBody>
          <a:bodyPr wrap="none" rtlCol="0">
            <a:spAutoFit/>
          </a:bodyPr>
          <a:lstStyle/>
          <a:p>
            <a:r>
              <a:rPr lang="en-GB" dirty="0"/>
              <a:t>P</a:t>
            </a:r>
            <a:r>
              <a:rPr lang="en-BE" dirty="0"/>
              <a:t>rompt?</a:t>
            </a:r>
          </a:p>
        </p:txBody>
      </p:sp>
      <p:sp>
        <p:nvSpPr>
          <p:cNvPr id="3" name="Slide Number Placeholder 2">
            <a:extLst>
              <a:ext uri="{FF2B5EF4-FFF2-40B4-BE49-F238E27FC236}">
                <a16:creationId xmlns:a16="http://schemas.microsoft.com/office/drawing/2014/main" id="{BC38CB46-60F4-4764-9937-FD6C1C09799A}"/>
              </a:ext>
            </a:extLst>
          </p:cNvPr>
          <p:cNvSpPr>
            <a:spLocks noGrp="1"/>
          </p:cNvSpPr>
          <p:nvPr>
            <p:ph type="sldNum" sz="quarter" idx="12"/>
          </p:nvPr>
        </p:nvSpPr>
        <p:spPr/>
        <p:txBody>
          <a:bodyPr/>
          <a:lstStyle/>
          <a:p>
            <a:fld id="{7E555160-710F-7B42-86B5-B86B438D982A}" type="slidenum">
              <a:rPr lang="en-BE" smtClean="0"/>
              <a:t>92</a:t>
            </a:fld>
            <a:endParaRPr lang="en-BE"/>
          </a:p>
        </p:txBody>
      </p:sp>
    </p:spTree>
    <p:extLst>
      <p:ext uri="{BB962C8B-B14F-4D97-AF65-F5344CB8AC3E}">
        <p14:creationId xmlns:p14="http://schemas.microsoft.com/office/powerpoint/2010/main" val="3592748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1E6FB5-0196-6159-EA61-B95673C7CC44}"/>
              </a:ext>
            </a:extLst>
          </p:cNvPr>
          <p:cNvSpPr/>
          <p:nvPr/>
        </p:nvSpPr>
        <p:spPr>
          <a:xfrm>
            <a:off x="246878" y="2932433"/>
            <a:ext cx="1561850" cy="36933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5" name="Rectangle 4">
            <a:extLst>
              <a:ext uri="{FF2B5EF4-FFF2-40B4-BE49-F238E27FC236}">
                <a16:creationId xmlns:a16="http://schemas.microsoft.com/office/drawing/2014/main" id="{FD927528-B37A-866B-DBB0-6418EF839DE0}"/>
              </a:ext>
            </a:extLst>
          </p:cNvPr>
          <p:cNvSpPr/>
          <p:nvPr/>
        </p:nvSpPr>
        <p:spPr>
          <a:xfrm>
            <a:off x="4417686" y="2963380"/>
            <a:ext cx="1312014" cy="11112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RETRIEVER</a:t>
            </a:r>
          </a:p>
        </p:txBody>
      </p:sp>
      <p:sp>
        <p:nvSpPr>
          <p:cNvPr id="6" name="Rectangle 5">
            <a:extLst>
              <a:ext uri="{FF2B5EF4-FFF2-40B4-BE49-F238E27FC236}">
                <a16:creationId xmlns:a16="http://schemas.microsoft.com/office/drawing/2014/main" id="{62ABF508-2630-FE5E-C0AD-B2CDEE031D7C}"/>
              </a:ext>
            </a:extLst>
          </p:cNvPr>
          <p:cNvSpPr/>
          <p:nvPr/>
        </p:nvSpPr>
        <p:spPr>
          <a:xfrm>
            <a:off x="2774674" y="4844911"/>
            <a:ext cx="1333500" cy="18065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7" name="Rectangle 6">
            <a:extLst>
              <a:ext uri="{FF2B5EF4-FFF2-40B4-BE49-F238E27FC236}">
                <a16:creationId xmlns:a16="http://schemas.microsoft.com/office/drawing/2014/main" id="{19A70593-0ADE-D04F-28FA-EA473411DD53}"/>
              </a:ext>
            </a:extLst>
          </p:cNvPr>
          <p:cNvSpPr/>
          <p:nvPr/>
        </p:nvSpPr>
        <p:spPr>
          <a:xfrm>
            <a:off x="4260574" y="4844911"/>
            <a:ext cx="1333500" cy="18065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8" name="Rectangle 7">
            <a:extLst>
              <a:ext uri="{FF2B5EF4-FFF2-40B4-BE49-F238E27FC236}">
                <a16:creationId xmlns:a16="http://schemas.microsoft.com/office/drawing/2014/main" id="{2EF119CD-11EA-F332-2463-BCEBA2464C6B}"/>
              </a:ext>
            </a:extLst>
          </p:cNvPr>
          <p:cNvSpPr/>
          <p:nvPr/>
        </p:nvSpPr>
        <p:spPr>
          <a:xfrm>
            <a:off x="6252216" y="1210779"/>
            <a:ext cx="2298700" cy="4381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9" name="Rectangle 8">
            <a:extLst>
              <a:ext uri="{FF2B5EF4-FFF2-40B4-BE49-F238E27FC236}">
                <a16:creationId xmlns:a16="http://schemas.microsoft.com/office/drawing/2014/main" id="{BDEA1CFF-19DF-2501-6446-DE11F09B3A8F}"/>
              </a:ext>
            </a:extLst>
          </p:cNvPr>
          <p:cNvSpPr/>
          <p:nvPr/>
        </p:nvSpPr>
        <p:spPr>
          <a:xfrm>
            <a:off x="6252216" y="1794979"/>
            <a:ext cx="2298700" cy="4381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0" name="Rectangle 9">
            <a:extLst>
              <a:ext uri="{FF2B5EF4-FFF2-40B4-BE49-F238E27FC236}">
                <a16:creationId xmlns:a16="http://schemas.microsoft.com/office/drawing/2014/main" id="{40D42D78-6739-E691-F370-4737B6547062}"/>
              </a:ext>
            </a:extLst>
          </p:cNvPr>
          <p:cNvSpPr/>
          <p:nvPr/>
        </p:nvSpPr>
        <p:spPr>
          <a:xfrm>
            <a:off x="6252216" y="2379179"/>
            <a:ext cx="2298700" cy="4381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1" name="Rectangle 10">
            <a:extLst>
              <a:ext uri="{FF2B5EF4-FFF2-40B4-BE49-F238E27FC236}">
                <a16:creationId xmlns:a16="http://schemas.microsoft.com/office/drawing/2014/main" id="{8628920E-1937-E332-979D-3B2563F9C33E}"/>
              </a:ext>
            </a:extLst>
          </p:cNvPr>
          <p:cNvSpPr/>
          <p:nvPr/>
        </p:nvSpPr>
        <p:spPr>
          <a:xfrm>
            <a:off x="9307459" y="3047575"/>
            <a:ext cx="2298700" cy="4381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2" name="TextBox 11">
            <a:extLst>
              <a:ext uri="{FF2B5EF4-FFF2-40B4-BE49-F238E27FC236}">
                <a16:creationId xmlns:a16="http://schemas.microsoft.com/office/drawing/2014/main" id="{6761B317-A180-38A9-EB04-2F262CD4D8E4}"/>
              </a:ext>
            </a:extLst>
          </p:cNvPr>
          <p:cNvSpPr txBox="1"/>
          <p:nvPr/>
        </p:nvSpPr>
        <p:spPr>
          <a:xfrm>
            <a:off x="474908" y="2494283"/>
            <a:ext cx="869149" cy="369332"/>
          </a:xfrm>
          <a:prstGeom prst="rect">
            <a:avLst/>
          </a:prstGeom>
          <a:noFill/>
        </p:spPr>
        <p:txBody>
          <a:bodyPr wrap="none" rtlCol="0">
            <a:spAutoFit/>
          </a:bodyPr>
          <a:lstStyle/>
          <a:p>
            <a:r>
              <a:rPr lang="en-BE" dirty="0"/>
              <a:t>USERS</a:t>
            </a:r>
          </a:p>
        </p:txBody>
      </p:sp>
      <p:sp>
        <p:nvSpPr>
          <p:cNvPr id="13" name="TextBox 12">
            <a:extLst>
              <a:ext uri="{FF2B5EF4-FFF2-40B4-BE49-F238E27FC236}">
                <a16:creationId xmlns:a16="http://schemas.microsoft.com/office/drawing/2014/main" id="{68FFFDE8-A988-45CF-93F8-2CE32BF6A806}"/>
              </a:ext>
            </a:extLst>
          </p:cNvPr>
          <p:cNvSpPr txBox="1"/>
          <p:nvPr/>
        </p:nvSpPr>
        <p:spPr>
          <a:xfrm>
            <a:off x="3229439" y="4475579"/>
            <a:ext cx="1757469" cy="369332"/>
          </a:xfrm>
          <a:prstGeom prst="rect">
            <a:avLst/>
          </a:prstGeom>
          <a:noFill/>
        </p:spPr>
        <p:txBody>
          <a:bodyPr wrap="none" rtlCol="0">
            <a:spAutoFit/>
          </a:bodyPr>
          <a:lstStyle/>
          <a:p>
            <a:r>
              <a:rPr lang="en-GB" dirty="0"/>
              <a:t>D</a:t>
            </a:r>
            <a:r>
              <a:rPr lang="en-BE" dirty="0"/>
              <a:t>ATA SOURCES</a:t>
            </a:r>
          </a:p>
        </p:txBody>
      </p:sp>
      <p:sp>
        <p:nvSpPr>
          <p:cNvPr id="14" name="Rectangle 13">
            <a:extLst>
              <a:ext uri="{FF2B5EF4-FFF2-40B4-BE49-F238E27FC236}">
                <a16:creationId xmlns:a16="http://schemas.microsoft.com/office/drawing/2014/main" id="{40325B9E-A74F-756F-C28B-4178B5C69650}"/>
              </a:ext>
            </a:extLst>
          </p:cNvPr>
          <p:cNvSpPr/>
          <p:nvPr/>
        </p:nvSpPr>
        <p:spPr>
          <a:xfrm>
            <a:off x="3389807" y="1199893"/>
            <a:ext cx="1930398" cy="83992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5" name="TextBox 14">
            <a:extLst>
              <a:ext uri="{FF2B5EF4-FFF2-40B4-BE49-F238E27FC236}">
                <a16:creationId xmlns:a16="http://schemas.microsoft.com/office/drawing/2014/main" id="{A7685513-4C9C-8863-72AF-22874FAEF40F}"/>
              </a:ext>
            </a:extLst>
          </p:cNvPr>
          <p:cNvSpPr txBox="1"/>
          <p:nvPr/>
        </p:nvSpPr>
        <p:spPr>
          <a:xfrm>
            <a:off x="3481457" y="814753"/>
            <a:ext cx="1558568" cy="369332"/>
          </a:xfrm>
          <a:prstGeom prst="rect">
            <a:avLst/>
          </a:prstGeom>
          <a:noFill/>
        </p:spPr>
        <p:txBody>
          <a:bodyPr wrap="none" rtlCol="0">
            <a:spAutoFit/>
          </a:bodyPr>
          <a:lstStyle/>
          <a:p>
            <a:r>
              <a:rPr lang="en-BE" dirty="0"/>
              <a:t>OTHER INPUT</a:t>
            </a:r>
          </a:p>
        </p:txBody>
      </p:sp>
      <p:grpSp>
        <p:nvGrpSpPr>
          <p:cNvPr id="18" name="Group 17">
            <a:extLst>
              <a:ext uri="{FF2B5EF4-FFF2-40B4-BE49-F238E27FC236}">
                <a16:creationId xmlns:a16="http://schemas.microsoft.com/office/drawing/2014/main" id="{7DD89587-F089-F1B5-E554-4C5358D73B33}"/>
              </a:ext>
            </a:extLst>
          </p:cNvPr>
          <p:cNvGrpSpPr/>
          <p:nvPr/>
        </p:nvGrpSpPr>
        <p:grpSpPr>
          <a:xfrm>
            <a:off x="6525267" y="2963380"/>
            <a:ext cx="1752598" cy="1206501"/>
            <a:chOff x="6756402" y="2844800"/>
            <a:chExt cx="1752598" cy="1206501"/>
          </a:xfrm>
        </p:grpSpPr>
        <p:sp>
          <p:nvSpPr>
            <p:cNvPr id="16" name="Rectangle 15">
              <a:extLst>
                <a:ext uri="{FF2B5EF4-FFF2-40B4-BE49-F238E27FC236}">
                  <a16:creationId xmlns:a16="http://schemas.microsoft.com/office/drawing/2014/main" id="{1454AAF0-B156-A9AC-B819-0F21D555C2D0}"/>
                </a:ext>
              </a:extLst>
            </p:cNvPr>
            <p:cNvSpPr/>
            <p:nvPr/>
          </p:nvSpPr>
          <p:spPr>
            <a:xfrm>
              <a:off x="6756402" y="2844800"/>
              <a:ext cx="1752598" cy="12065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7" name="TextBox 16">
              <a:extLst>
                <a:ext uri="{FF2B5EF4-FFF2-40B4-BE49-F238E27FC236}">
                  <a16:creationId xmlns:a16="http://schemas.microsoft.com/office/drawing/2014/main" id="{89D54C41-A854-8F5B-DF9A-BF71BBD185C0}"/>
                </a:ext>
              </a:extLst>
            </p:cNvPr>
            <p:cNvSpPr txBox="1"/>
            <p:nvPr/>
          </p:nvSpPr>
          <p:spPr>
            <a:xfrm>
              <a:off x="7173280" y="3155662"/>
              <a:ext cx="918841" cy="584775"/>
            </a:xfrm>
            <a:prstGeom prst="rect">
              <a:avLst/>
            </a:prstGeom>
            <a:noFill/>
          </p:spPr>
          <p:txBody>
            <a:bodyPr wrap="none" rtlCol="0">
              <a:spAutoFit/>
            </a:bodyPr>
            <a:lstStyle/>
            <a:p>
              <a:r>
                <a:rPr lang="en-BE" sz="3200" dirty="0"/>
                <a:t>LLM</a:t>
              </a:r>
            </a:p>
          </p:txBody>
        </p:sp>
      </p:grpSp>
      <p:sp>
        <p:nvSpPr>
          <p:cNvPr id="20" name="TextBox 19">
            <a:extLst>
              <a:ext uri="{FF2B5EF4-FFF2-40B4-BE49-F238E27FC236}">
                <a16:creationId xmlns:a16="http://schemas.microsoft.com/office/drawing/2014/main" id="{AF59891F-C4E1-764E-AE3F-70D225723294}"/>
              </a:ext>
            </a:extLst>
          </p:cNvPr>
          <p:cNvSpPr txBox="1"/>
          <p:nvPr/>
        </p:nvSpPr>
        <p:spPr>
          <a:xfrm>
            <a:off x="6117624" y="773661"/>
            <a:ext cx="2660857" cy="369332"/>
          </a:xfrm>
          <a:prstGeom prst="rect">
            <a:avLst/>
          </a:prstGeom>
          <a:noFill/>
        </p:spPr>
        <p:txBody>
          <a:bodyPr wrap="none" rtlCol="0">
            <a:spAutoFit/>
          </a:bodyPr>
          <a:lstStyle/>
          <a:p>
            <a:r>
              <a:rPr lang="en-BE" dirty="0"/>
              <a:t>PROMPT + QUERY+ DATA</a:t>
            </a:r>
          </a:p>
        </p:txBody>
      </p:sp>
      <p:sp>
        <p:nvSpPr>
          <p:cNvPr id="21" name="TextBox 20">
            <a:extLst>
              <a:ext uri="{FF2B5EF4-FFF2-40B4-BE49-F238E27FC236}">
                <a16:creationId xmlns:a16="http://schemas.microsoft.com/office/drawing/2014/main" id="{48D1C194-38B8-6128-7947-83CE60445D9D}"/>
              </a:ext>
            </a:extLst>
          </p:cNvPr>
          <p:cNvSpPr txBox="1"/>
          <p:nvPr/>
        </p:nvSpPr>
        <p:spPr>
          <a:xfrm>
            <a:off x="9307459" y="2549101"/>
            <a:ext cx="1086580" cy="369332"/>
          </a:xfrm>
          <a:prstGeom prst="rect">
            <a:avLst/>
          </a:prstGeom>
          <a:noFill/>
        </p:spPr>
        <p:txBody>
          <a:bodyPr wrap="none" rtlCol="0">
            <a:spAutoFit/>
          </a:bodyPr>
          <a:lstStyle/>
          <a:p>
            <a:r>
              <a:rPr lang="en-BE" dirty="0"/>
              <a:t>ANSWER</a:t>
            </a:r>
          </a:p>
        </p:txBody>
      </p:sp>
      <p:sp>
        <p:nvSpPr>
          <p:cNvPr id="22" name="Rectangle 21">
            <a:extLst>
              <a:ext uri="{FF2B5EF4-FFF2-40B4-BE49-F238E27FC236}">
                <a16:creationId xmlns:a16="http://schemas.microsoft.com/office/drawing/2014/main" id="{8C1E9EB0-6B82-422D-459A-753D547A5368}"/>
              </a:ext>
            </a:extLst>
          </p:cNvPr>
          <p:cNvSpPr/>
          <p:nvPr/>
        </p:nvSpPr>
        <p:spPr>
          <a:xfrm>
            <a:off x="9307459" y="3578087"/>
            <a:ext cx="2298700" cy="207933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 name="TextBox 1">
            <a:extLst>
              <a:ext uri="{FF2B5EF4-FFF2-40B4-BE49-F238E27FC236}">
                <a16:creationId xmlns:a16="http://schemas.microsoft.com/office/drawing/2014/main" id="{5E8F9EC3-69D5-9ACE-5160-2AA864E80CC8}"/>
              </a:ext>
            </a:extLst>
          </p:cNvPr>
          <p:cNvSpPr txBox="1"/>
          <p:nvPr/>
        </p:nvSpPr>
        <p:spPr>
          <a:xfrm>
            <a:off x="9320601" y="3704800"/>
            <a:ext cx="1136208" cy="369332"/>
          </a:xfrm>
          <a:prstGeom prst="rect">
            <a:avLst/>
          </a:prstGeom>
          <a:noFill/>
        </p:spPr>
        <p:txBody>
          <a:bodyPr wrap="none" rtlCol="0">
            <a:spAutoFit/>
          </a:bodyPr>
          <a:lstStyle/>
          <a:p>
            <a:r>
              <a:rPr lang="en-BE" dirty="0"/>
              <a:t>Metadata</a:t>
            </a:r>
          </a:p>
        </p:txBody>
      </p:sp>
      <p:sp>
        <p:nvSpPr>
          <p:cNvPr id="3" name="Rectangle 2">
            <a:extLst>
              <a:ext uri="{FF2B5EF4-FFF2-40B4-BE49-F238E27FC236}">
                <a16:creationId xmlns:a16="http://schemas.microsoft.com/office/drawing/2014/main" id="{A4125B1E-7B13-E4AF-9E2E-C269B1F34F0E}"/>
              </a:ext>
            </a:extLst>
          </p:cNvPr>
          <p:cNvSpPr/>
          <p:nvPr/>
        </p:nvSpPr>
        <p:spPr>
          <a:xfrm>
            <a:off x="246878" y="3370583"/>
            <a:ext cx="1561850" cy="36933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9" name="Rectangle 18">
            <a:extLst>
              <a:ext uri="{FF2B5EF4-FFF2-40B4-BE49-F238E27FC236}">
                <a16:creationId xmlns:a16="http://schemas.microsoft.com/office/drawing/2014/main" id="{83617FAE-6080-ED76-9D78-FA0BFBD71998}"/>
              </a:ext>
            </a:extLst>
          </p:cNvPr>
          <p:cNvSpPr/>
          <p:nvPr/>
        </p:nvSpPr>
        <p:spPr>
          <a:xfrm>
            <a:off x="258736" y="3859017"/>
            <a:ext cx="1561850" cy="36933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3" name="TextBox 22">
            <a:extLst>
              <a:ext uri="{FF2B5EF4-FFF2-40B4-BE49-F238E27FC236}">
                <a16:creationId xmlns:a16="http://schemas.microsoft.com/office/drawing/2014/main" id="{A53FB776-C1DD-886C-0858-E2C4F3607C5E}"/>
              </a:ext>
            </a:extLst>
          </p:cNvPr>
          <p:cNvSpPr txBox="1"/>
          <p:nvPr/>
        </p:nvSpPr>
        <p:spPr>
          <a:xfrm>
            <a:off x="2616153" y="2565655"/>
            <a:ext cx="1543878" cy="646331"/>
          </a:xfrm>
          <a:prstGeom prst="rect">
            <a:avLst/>
          </a:prstGeom>
          <a:noFill/>
        </p:spPr>
        <p:txBody>
          <a:bodyPr wrap="square" rtlCol="0">
            <a:spAutoFit/>
          </a:bodyPr>
          <a:lstStyle/>
          <a:p>
            <a:r>
              <a:rPr lang="en-BE" dirty="0"/>
              <a:t>PRE-PROCESSING</a:t>
            </a:r>
          </a:p>
        </p:txBody>
      </p:sp>
      <p:sp>
        <p:nvSpPr>
          <p:cNvPr id="24" name="Rectangle 23">
            <a:extLst>
              <a:ext uri="{FF2B5EF4-FFF2-40B4-BE49-F238E27FC236}">
                <a16:creationId xmlns:a16="http://schemas.microsoft.com/office/drawing/2014/main" id="{330BCB25-62D2-A538-92ED-29E3129EF060}"/>
              </a:ext>
            </a:extLst>
          </p:cNvPr>
          <p:cNvSpPr/>
          <p:nvPr/>
        </p:nvSpPr>
        <p:spPr>
          <a:xfrm>
            <a:off x="2592389" y="3260241"/>
            <a:ext cx="1561850" cy="5141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5" name="TextBox 24">
            <a:extLst>
              <a:ext uri="{FF2B5EF4-FFF2-40B4-BE49-F238E27FC236}">
                <a16:creationId xmlns:a16="http://schemas.microsoft.com/office/drawing/2014/main" id="{62A058BB-B8B4-2BB6-6D09-A50109DCBCB2}"/>
              </a:ext>
            </a:extLst>
          </p:cNvPr>
          <p:cNvSpPr txBox="1"/>
          <p:nvPr/>
        </p:nvSpPr>
        <p:spPr>
          <a:xfrm>
            <a:off x="562666" y="311996"/>
            <a:ext cx="2029723" cy="646331"/>
          </a:xfrm>
          <a:prstGeom prst="rect">
            <a:avLst/>
          </a:prstGeom>
          <a:noFill/>
        </p:spPr>
        <p:txBody>
          <a:bodyPr wrap="none" rtlCol="0">
            <a:spAutoFit/>
          </a:bodyPr>
          <a:lstStyle/>
          <a:p>
            <a:r>
              <a:rPr lang="en-BE" sz="3600" b="1" dirty="0"/>
              <a:t>SCHEME</a:t>
            </a:r>
          </a:p>
        </p:txBody>
      </p:sp>
      <p:sp>
        <p:nvSpPr>
          <p:cNvPr id="26" name="Right Arrow 25">
            <a:extLst>
              <a:ext uri="{FF2B5EF4-FFF2-40B4-BE49-F238E27FC236}">
                <a16:creationId xmlns:a16="http://schemas.microsoft.com/office/drawing/2014/main" id="{2B290E96-24C8-C917-8AB8-D038A1CD4CDF}"/>
              </a:ext>
            </a:extLst>
          </p:cNvPr>
          <p:cNvSpPr/>
          <p:nvPr/>
        </p:nvSpPr>
        <p:spPr>
          <a:xfrm>
            <a:off x="1983586" y="3414784"/>
            <a:ext cx="477079" cy="2809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ight Arrow 26">
            <a:extLst>
              <a:ext uri="{FF2B5EF4-FFF2-40B4-BE49-F238E27FC236}">
                <a16:creationId xmlns:a16="http://schemas.microsoft.com/office/drawing/2014/main" id="{849669F8-3F44-9700-6240-2DBB10F7AE72}"/>
              </a:ext>
            </a:extLst>
          </p:cNvPr>
          <p:cNvSpPr/>
          <p:nvPr/>
        </p:nvSpPr>
        <p:spPr>
          <a:xfrm rot="16200000">
            <a:off x="3516786" y="4087884"/>
            <a:ext cx="477079" cy="2809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Right Arrow 27">
            <a:extLst>
              <a:ext uri="{FF2B5EF4-FFF2-40B4-BE49-F238E27FC236}">
                <a16:creationId xmlns:a16="http://schemas.microsoft.com/office/drawing/2014/main" id="{2CF8057C-4673-0819-A96A-5024C70F0BD7}"/>
              </a:ext>
            </a:extLst>
          </p:cNvPr>
          <p:cNvSpPr/>
          <p:nvPr/>
        </p:nvSpPr>
        <p:spPr>
          <a:xfrm rot="5400000">
            <a:off x="3869633" y="2300296"/>
            <a:ext cx="477079" cy="2809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9" name="Right Arrow 28">
            <a:extLst>
              <a:ext uri="{FF2B5EF4-FFF2-40B4-BE49-F238E27FC236}">
                <a16:creationId xmlns:a16="http://schemas.microsoft.com/office/drawing/2014/main" id="{20D30548-A48A-AD1A-6481-2874008D5B9F}"/>
              </a:ext>
            </a:extLst>
          </p:cNvPr>
          <p:cNvSpPr/>
          <p:nvPr/>
        </p:nvSpPr>
        <p:spPr>
          <a:xfrm>
            <a:off x="5908038" y="3383324"/>
            <a:ext cx="477079" cy="2809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0" name="Right Arrow 29">
            <a:extLst>
              <a:ext uri="{FF2B5EF4-FFF2-40B4-BE49-F238E27FC236}">
                <a16:creationId xmlns:a16="http://schemas.microsoft.com/office/drawing/2014/main" id="{413C5ABF-4A46-6C46-84F6-DC7B9E8B3AEB}"/>
              </a:ext>
            </a:extLst>
          </p:cNvPr>
          <p:cNvSpPr/>
          <p:nvPr/>
        </p:nvSpPr>
        <p:spPr>
          <a:xfrm>
            <a:off x="8422210" y="3383324"/>
            <a:ext cx="477079" cy="2809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1" name="Slide Number Placeholder 30">
            <a:extLst>
              <a:ext uri="{FF2B5EF4-FFF2-40B4-BE49-F238E27FC236}">
                <a16:creationId xmlns:a16="http://schemas.microsoft.com/office/drawing/2014/main" id="{0E88B4A6-5FCD-865B-7945-9E23836DFCA1}"/>
              </a:ext>
            </a:extLst>
          </p:cNvPr>
          <p:cNvSpPr>
            <a:spLocks noGrp="1"/>
          </p:cNvSpPr>
          <p:nvPr>
            <p:ph type="sldNum" sz="quarter" idx="12"/>
          </p:nvPr>
        </p:nvSpPr>
        <p:spPr/>
        <p:txBody>
          <a:bodyPr/>
          <a:lstStyle/>
          <a:p>
            <a:fld id="{7E555160-710F-7B42-86B5-B86B438D982A}" type="slidenum">
              <a:rPr lang="en-BE" smtClean="0"/>
              <a:t>93</a:t>
            </a:fld>
            <a:endParaRPr lang="en-BE"/>
          </a:p>
        </p:txBody>
      </p:sp>
    </p:spTree>
    <p:extLst>
      <p:ext uri="{BB962C8B-B14F-4D97-AF65-F5344CB8AC3E}">
        <p14:creationId xmlns:p14="http://schemas.microsoft.com/office/powerpoint/2010/main" val="7286565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Yellow paper ship leading among white ships">
            <a:extLst>
              <a:ext uri="{FF2B5EF4-FFF2-40B4-BE49-F238E27FC236}">
                <a16:creationId xmlns:a16="http://schemas.microsoft.com/office/drawing/2014/main" id="{297ACFA9-6687-A431-B9D1-00F86F52CA7B}"/>
              </a:ext>
            </a:extLst>
          </p:cNvPr>
          <p:cNvPicPr>
            <a:picLocks noChangeAspect="1"/>
          </p:cNvPicPr>
          <p:nvPr/>
        </p:nvPicPr>
        <p:blipFill rotWithShape="1">
          <a:blip r:embed="rId2"/>
          <a:srcRect l="15628" r="-1" b="-1"/>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952493-9339-77A5-F332-02A8948C4F9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Final Discussion</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2CAA4566-8E37-9860-96CB-FF7CE3A9E4A9}"/>
              </a:ext>
            </a:extLst>
          </p:cNvPr>
          <p:cNvSpPr>
            <a:spLocks noGrp="1"/>
          </p:cNvSpPr>
          <p:nvPr>
            <p:ph type="sldNum" sz="quarter" idx="12"/>
          </p:nvPr>
        </p:nvSpPr>
        <p:spPr/>
        <p:txBody>
          <a:bodyPr/>
          <a:lstStyle/>
          <a:p>
            <a:fld id="{7E555160-710F-7B42-86B5-B86B438D982A}" type="slidenum">
              <a:rPr lang="en-BE" smtClean="0"/>
              <a:t>94</a:t>
            </a:fld>
            <a:endParaRPr lang="en-BE"/>
          </a:p>
        </p:txBody>
      </p:sp>
    </p:spTree>
    <p:extLst>
      <p:ext uri="{BB962C8B-B14F-4D97-AF65-F5344CB8AC3E}">
        <p14:creationId xmlns:p14="http://schemas.microsoft.com/office/powerpoint/2010/main" val="358493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2CA49-B915-00C8-4AE4-CA7C7D359742}"/>
              </a:ext>
            </a:extLst>
          </p:cNvPr>
          <p:cNvSpPr>
            <a:spLocks noGrp="1"/>
          </p:cNvSpPr>
          <p:nvPr>
            <p:ph type="title"/>
          </p:nvPr>
        </p:nvSpPr>
        <p:spPr>
          <a:xfrm>
            <a:off x="4177749" y="2372829"/>
            <a:ext cx="10515600" cy="1325563"/>
          </a:xfrm>
        </p:spPr>
        <p:txBody>
          <a:bodyPr>
            <a:normAutofit fontScale="90000"/>
          </a:bodyPr>
          <a:lstStyle/>
          <a:p>
            <a:r>
              <a:rPr lang="en-BE" sz="9600" dirty="0"/>
              <a:t>Thanks</a:t>
            </a:r>
          </a:p>
        </p:txBody>
      </p:sp>
      <p:pic>
        <p:nvPicPr>
          <p:cNvPr id="4" name="Picture 3" descr="A blue and black logo&#10;&#10;Description automatically generated">
            <a:extLst>
              <a:ext uri="{FF2B5EF4-FFF2-40B4-BE49-F238E27FC236}">
                <a16:creationId xmlns:a16="http://schemas.microsoft.com/office/drawing/2014/main" id="{675B2041-0302-2B9A-DD6E-E12CFBC0EB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4992" y="5105543"/>
            <a:ext cx="3859729" cy="1387332"/>
          </a:xfrm>
          <a:prstGeom prst="rect">
            <a:avLst/>
          </a:prstGeom>
        </p:spPr>
      </p:pic>
      <p:sp>
        <p:nvSpPr>
          <p:cNvPr id="5" name="TextBox 4">
            <a:extLst>
              <a:ext uri="{FF2B5EF4-FFF2-40B4-BE49-F238E27FC236}">
                <a16:creationId xmlns:a16="http://schemas.microsoft.com/office/drawing/2014/main" id="{1822424D-7B89-7078-55F6-2402E214E819}"/>
              </a:ext>
            </a:extLst>
          </p:cNvPr>
          <p:cNvSpPr txBox="1"/>
          <p:nvPr/>
        </p:nvSpPr>
        <p:spPr>
          <a:xfrm>
            <a:off x="1457567" y="5383710"/>
            <a:ext cx="2917786" cy="830997"/>
          </a:xfrm>
          <a:prstGeom prst="rect">
            <a:avLst/>
          </a:prstGeom>
          <a:noFill/>
        </p:spPr>
        <p:txBody>
          <a:bodyPr wrap="none" rtlCol="0">
            <a:spAutoFit/>
          </a:bodyPr>
          <a:lstStyle/>
          <a:p>
            <a:r>
              <a:rPr lang="en-BE" sz="2400" dirty="0">
                <a:solidFill>
                  <a:srgbClr val="003399"/>
                </a:solidFill>
                <a:latin typeface="Raleway" pitchFamily="2" charset="77"/>
              </a:rPr>
              <a:t>Lluc Bono Rosselló</a:t>
            </a:r>
          </a:p>
          <a:p>
            <a:r>
              <a:rPr lang="en-BE" sz="2400" dirty="0">
                <a:solidFill>
                  <a:srgbClr val="003399"/>
                </a:solidFill>
                <a:latin typeface="Raleway" pitchFamily="2" charset="77"/>
              </a:rPr>
              <a:t>phD student @ULB</a:t>
            </a:r>
          </a:p>
        </p:txBody>
      </p:sp>
      <p:pic>
        <p:nvPicPr>
          <p:cNvPr id="6" name="Picture 5" descr="A blue square with white letters&#10;&#10;Description automatically generated">
            <a:extLst>
              <a:ext uri="{FF2B5EF4-FFF2-40B4-BE49-F238E27FC236}">
                <a16:creationId xmlns:a16="http://schemas.microsoft.com/office/drawing/2014/main" id="{6A158BB9-1C43-C1CA-13DD-B424FF3A0F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43" y="5459910"/>
            <a:ext cx="678598" cy="678598"/>
          </a:xfrm>
          <a:prstGeom prst="rect">
            <a:avLst/>
          </a:prstGeom>
        </p:spPr>
      </p:pic>
      <p:sp>
        <p:nvSpPr>
          <p:cNvPr id="9" name="TextBox 8">
            <a:extLst>
              <a:ext uri="{FF2B5EF4-FFF2-40B4-BE49-F238E27FC236}">
                <a16:creationId xmlns:a16="http://schemas.microsoft.com/office/drawing/2014/main" id="{12B289DB-47A7-B9CE-A665-90EA00DD5EE6}"/>
              </a:ext>
            </a:extLst>
          </p:cNvPr>
          <p:cNvSpPr txBox="1"/>
          <p:nvPr/>
        </p:nvSpPr>
        <p:spPr>
          <a:xfrm>
            <a:off x="4051139" y="4356385"/>
            <a:ext cx="3899978" cy="369332"/>
          </a:xfrm>
          <a:prstGeom prst="rect">
            <a:avLst/>
          </a:prstGeom>
          <a:noFill/>
        </p:spPr>
        <p:txBody>
          <a:bodyPr wrap="none" rtlCol="0">
            <a:spAutoFit/>
          </a:bodyPr>
          <a:lstStyle/>
          <a:p>
            <a:r>
              <a:rPr lang="en-GB" b="1" dirty="0"/>
              <a:t>C</a:t>
            </a:r>
            <a:r>
              <a:rPr lang="en-BE" b="1" dirty="0"/>
              <a:t>ontact: </a:t>
            </a:r>
            <a:r>
              <a:rPr lang="en-BE" dirty="0"/>
              <a:t>Lluc.Bono.Rossello@ulb.be</a:t>
            </a:r>
          </a:p>
        </p:txBody>
      </p:sp>
      <p:sp>
        <p:nvSpPr>
          <p:cNvPr id="10" name="Slide Number Placeholder 9">
            <a:extLst>
              <a:ext uri="{FF2B5EF4-FFF2-40B4-BE49-F238E27FC236}">
                <a16:creationId xmlns:a16="http://schemas.microsoft.com/office/drawing/2014/main" id="{EB4CD755-7B07-0C6D-4997-C5E454212971}"/>
              </a:ext>
            </a:extLst>
          </p:cNvPr>
          <p:cNvSpPr>
            <a:spLocks noGrp="1"/>
          </p:cNvSpPr>
          <p:nvPr>
            <p:ph type="sldNum" sz="quarter" idx="12"/>
          </p:nvPr>
        </p:nvSpPr>
        <p:spPr/>
        <p:txBody>
          <a:bodyPr/>
          <a:lstStyle/>
          <a:p>
            <a:fld id="{7E555160-710F-7B42-86B5-B86B438D982A}" type="slidenum">
              <a:rPr lang="en-BE" smtClean="0"/>
              <a:t>95</a:t>
            </a:fld>
            <a:endParaRPr lang="en-BE"/>
          </a:p>
        </p:txBody>
      </p:sp>
    </p:spTree>
    <p:extLst>
      <p:ext uri="{BB962C8B-B14F-4D97-AF65-F5344CB8AC3E}">
        <p14:creationId xmlns:p14="http://schemas.microsoft.com/office/powerpoint/2010/main" val="15339680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16161</TotalTime>
  <Words>2357</Words>
  <Application>Microsoft Macintosh PowerPoint</Application>
  <PresentationFormat>Widescreen</PresentationFormat>
  <Paragraphs>388</Paragraphs>
  <Slides>95</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95</vt:i4>
      </vt:variant>
    </vt:vector>
  </HeadingPairs>
  <TitlesOfParts>
    <vt:vector size="106" baseType="lpstr">
      <vt:lpstr>Aptos</vt:lpstr>
      <vt:lpstr>Aptos Display</vt:lpstr>
      <vt:lpstr>Arial</vt:lpstr>
      <vt:lpstr>Bierstadt</vt:lpstr>
      <vt:lpstr>Calibri</vt:lpstr>
      <vt:lpstr>Montserrat Black</vt:lpstr>
      <vt:lpstr>Raleway</vt:lpstr>
      <vt:lpstr>Raleway Light</vt:lpstr>
      <vt:lpstr>Raleway SemiBold</vt:lpstr>
      <vt:lpstr>Söhne</vt:lpstr>
      <vt:lpstr>Office Theme</vt:lpstr>
      <vt:lpstr>Today:</vt:lpstr>
      <vt:lpstr>Introduction:  LLMs for me</vt:lpstr>
      <vt:lpstr>What are LLMs for you?</vt:lpstr>
      <vt:lpstr>OUTLINE</vt:lpstr>
      <vt:lpstr>How LLMs work?</vt:lpstr>
      <vt:lpstr>Tokens</vt:lpstr>
      <vt:lpstr>Tokens</vt:lpstr>
      <vt:lpstr>Embeddings</vt:lpstr>
      <vt:lpstr>Neural Networks</vt:lpstr>
      <vt:lpstr>Neural Networks</vt:lpstr>
      <vt:lpstr>Transformers</vt:lpstr>
      <vt:lpstr>Multi-modal LLMs</vt:lpstr>
      <vt:lpstr>Example of Multimodal use -case</vt:lpstr>
      <vt:lpstr>How can AI help controlling the ads online?</vt:lpstr>
      <vt:lpstr>TECHNOLOGY:</vt:lpstr>
      <vt:lpstr>1. WEBSCRAPPING</vt:lpstr>
      <vt:lpstr>1. WEBSCRAPPING</vt:lpstr>
      <vt:lpstr>2. NLP Techniques: extracting the information.</vt:lpstr>
      <vt:lpstr>3. Image Recognition</vt:lpstr>
      <vt:lpstr>Example:</vt:lpstr>
      <vt:lpstr>4. DATA ANALYSIS</vt:lpstr>
      <vt:lpstr>Example:</vt:lpstr>
      <vt:lpstr>Example:</vt:lpstr>
      <vt:lpstr>Using Large Language Models…</vt:lpstr>
      <vt:lpstr>An multi-modal models…</vt:lpstr>
      <vt:lpstr>Questions?</vt:lpstr>
      <vt:lpstr>PAUSE –  coffee break</vt:lpstr>
      <vt:lpstr>Limitations of LLMs?</vt:lpstr>
      <vt:lpstr>Limitations of LLMs</vt:lpstr>
      <vt:lpstr>Hallucination Example</vt:lpstr>
      <vt:lpstr>How are companies approaching these limitations?</vt:lpstr>
      <vt:lpstr>PowerPoint Presentation</vt:lpstr>
      <vt:lpstr>Same example with sources…</vt:lpstr>
      <vt:lpstr>DEMO</vt:lpstr>
      <vt:lpstr>Microsoft Copilot: Integrating LLMs in all applications…</vt:lpstr>
      <vt:lpstr>Or handmade…</vt:lpstr>
      <vt:lpstr>So how does this work?</vt:lpstr>
      <vt:lpstr>Introducing RAG schemes</vt:lpstr>
      <vt:lpstr>Retrieval Augmented Generation</vt:lpstr>
      <vt:lpstr>And what about fine-tuning?</vt:lpstr>
      <vt:lpstr>RAG vs Fine-Tuning</vt:lpstr>
      <vt:lpstr>PowerPoint Presentation</vt:lpstr>
      <vt:lpstr>Limitations of LLMs</vt:lpstr>
      <vt:lpstr>USE CASE:</vt:lpstr>
      <vt:lpstr>Current State</vt:lpstr>
      <vt:lpstr>University Support</vt:lpstr>
      <vt:lpstr>Retrieval Augmented Generation</vt:lpstr>
      <vt:lpstr>Retrieval Augmented Generation</vt:lpstr>
      <vt:lpstr>The retriever</vt:lpstr>
      <vt:lpstr>How?</vt:lpstr>
      <vt:lpstr>Vector Search</vt:lpstr>
      <vt:lpstr>Which Embedding Model to use?</vt:lpstr>
      <vt:lpstr>PowerPoint Presentation</vt:lpstr>
      <vt:lpstr>SCHEME RAG LLM</vt:lpstr>
      <vt:lpstr>Challenge:</vt:lpstr>
      <vt:lpstr>CamemBERT vs Instructor</vt:lpstr>
      <vt:lpstr>Let’s see…</vt:lpstr>
      <vt:lpstr>CamemBERT (the French Model)</vt:lpstr>
      <vt:lpstr>Other ideas?</vt:lpstr>
      <vt:lpstr>Automated Translation</vt:lpstr>
      <vt:lpstr>Summary: Current Scheme</vt:lpstr>
      <vt:lpstr>What if the user just says: Hi?</vt:lpstr>
      <vt:lpstr>Capturing Small-Talk through Embeddings</vt:lpstr>
      <vt:lpstr>Different users authentication</vt:lpstr>
      <vt:lpstr>The prompt</vt:lpstr>
      <vt:lpstr>Demo</vt:lpstr>
      <vt:lpstr>Moving into real-world… </vt:lpstr>
      <vt:lpstr>How did we face some of the challenges…</vt:lpstr>
      <vt:lpstr>BREAK</vt:lpstr>
      <vt:lpstr>R&amp;D TEAM: CHEMISTRY/NUTRITION</vt:lpstr>
      <vt:lpstr>R&amp;D TEAM: CHEMISTRY/NUTRITION </vt:lpstr>
      <vt:lpstr>R&amp;D TEAM: CHEMISTRY/NUTRITION </vt:lpstr>
      <vt:lpstr>R&amp;D TEAM: CHEMISTRY/NUTRITION</vt:lpstr>
      <vt:lpstr>R&amp;D TEAM: CHEMISTRY/NUTRITION</vt:lpstr>
      <vt:lpstr>R&amp;D TEAM: CHEMISTRY/NUTRITION</vt:lpstr>
      <vt:lpstr>R&amp;D TEAM: CHEMISTRY/NUTRITION</vt:lpstr>
      <vt:lpstr>R&amp;D TEAM: CHEMISTRY/NUTRITION</vt:lpstr>
      <vt:lpstr>PowerPoint Presentation</vt:lpstr>
      <vt:lpstr>PowerPoint Presentation</vt:lpstr>
      <vt:lpstr>Search Mechanisms</vt:lpstr>
      <vt:lpstr>EDIT-DISTANCE SEARCH (CURRENT APPROACH)</vt:lpstr>
      <vt:lpstr>FAISS SEARCH EMBEDDING: INSTRUCTOR</vt:lpstr>
      <vt:lpstr>Comparison with previous search</vt:lpstr>
      <vt:lpstr>BM25 a –reasonable- alternative to Embeddings. (100 queries)</vt:lpstr>
      <vt:lpstr>Still some decisions to make…</vt:lpstr>
      <vt:lpstr>Current Status</vt:lpstr>
      <vt:lpstr>How did we face some of these challenges?</vt:lpstr>
      <vt:lpstr>Build your own use case</vt:lpstr>
      <vt:lpstr>ACTIVITY: Define your use case </vt:lpstr>
      <vt:lpstr>ACTIVITY: Define your use case </vt:lpstr>
      <vt:lpstr>ACTIVITY: Define your use case </vt:lpstr>
      <vt:lpstr>SCHEME</vt:lpstr>
      <vt:lpstr>PowerPoint Presentation</vt:lpstr>
      <vt:lpstr>Final Discussion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FARI ACADEMY</dc:title>
  <dc:creator>Bono Rossello Lluc</dc:creator>
  <cp:lastModifiedBy>Bono Rossello Lluc</cp:lastModifiedBy>
  <cp:revision>50</cp:revision>
  <dcterms:created xsi:type="dcterms:W3CDTF">2024-03-08T17:10:43Z</dcterms:created>
  <dcterms:modified xsi:type="dcterms:W3CDTF">2024-05-14T10:25:50Z</dcterms:modified>
</cp:coreProperties>
</file>